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 id="2147483764" r:id="rId5"/>
    <p:sldMasterId id="2147483739" r:id="rId6"/>
  </p:sldMasterIdLst>
  <p:notesMasterIdLst>
    <p:notesMasterId r:id="rId62"/>
  </p:notesMasterIdLst>
  <p:handoutMasterIdLst>
    <p:handoutMasterId r:id="rId63"/>
  </p:handoutMasterIdLst>
  <p:sldIdLst>
    <p:sldId id="606" r:id="rId7"/>
    <p:sldId id="607" r:id="rId8"/>
    <p:sldId id="570" r:id="rId9"/>
    <p:sldId id="438" r:id="rId10"/>
    <p:sldId id="447" r:id="rId11"/>
    <p:sldId id="505" r:id="rId12"/>
    <p:sldId id="506" r:id="rId13"/>
    <p:sldId id="507" r:id="rId14"/>
    <p:sldId id="508" r:id="rId15"/>
    <p:sldId id="509" r:id="rId16"/>
    <p:sldId id="510" r:id="rId17"/>
    <p:sldId id="511" r:id="rId18"/>
    <p:sldId id="512" r:id="rId19"/>
    <p:sldId id="513" r:id="rId20"/>
    <p:sldId id="514" r:id="rId21"/>
    <p:sldId id="515" r:id="rId22"/>
    <p:sldId id="516" r:id="rId23"/>
    <p:sldId id="523" r:id="rId24"/>
    <p:sldId id="554" r:id="rId25"/>
    <p:sldId id="571" r:id="rId26"/>
    <p:sldId id="518" r:id="rId27"/>
    <p:sldId id="519" r:id="rId28"/>
    <p:sldId id="520" r:id="rId29"/>
    <p:sldId id="572" r:id="rId30"/>
    <p:sldId id="522" r:id="rId31"/>
    <p:sldId id="524" r:id="rId32"/>
    <p:sldId id="573" r:id="rId33"/>
    <p:sldId id="574" r:id="rId34"/>
    <p:sldId id="575" r:id="rId35"/>
    <p:sldId id="576" r:id="rId36"/>
    <p:sldId id="577" r:id="rId37"/>
    <p:sldId id="578" r:id="rId38"/>
    <p:sldId id="591" r:id="rId39"/>
    <p:sldId id="579" r:id="rId40"/>
    <p:sldId id="532" r:id="rId41"/>
    <p:sldId id="533" r:id="rId42"/>
    <p:sldId id="534" r:id="rId43"/>
    <p:sldId id="535" r:id="rId44"/>
    <p:sldId id="536" r:id="rId45"/>
    <p:sldId id="592" r:id="rId46"/>
    <p:sldId id="581" r:id="rId47"/>
    <p:sldId id="541" r:id="rId48"/>
    <p:sldId id="583" r:id="rId49"/>
    <p:sldId id="543" r:id="rId50"/>
    <p:sldId id="544" r:id="rId51"/>
    <p:sldId id="584" r:id="rId52"/>
    <p:sldId id="585" r:id="rId53"/>
    <p:sldId id="586" r:id="rId54"/>
    <p:sldId id="587" r:id="rId55"/>
    <p:sldId id="588" r:id="rId56"/>
    <p:sldId id="550" r:id="rId57"/>
    <p:sldId id="589" r:id="rId58"/>
    <p:sldId id="590" r:id="rId59"/>
    <p:sldId id="553" r:id="rId60"/>
    <p:sldId id="490" r:id="rId61"/>
  </p:sldIdLst>
  <p:sldSz cx="12192000" cy="6858000"/>
  <p:notesSz cx="6858000" cy="9144000"/>
  <p:custDataLst>
    <p:tags r:id="rId64"/>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N Williams" initials="NW" lastIdx="1" clrIdx="1">
    <p:extLst>
      <p:ext uri="{19B8F6BF-5375-455C-9EA6-DF929625EA0E}">
        <p15:presenceInfo xmlns:p15="http://schemas.microsoft.com/office/powerpoint/2012/main" userId="N Williams" providerId="None"/>
      </p:ext>
    </p:extLst>
  </p:cmAuthor>
  <p:cmAuthor id="3" name="Julie Angel" initials="JA" lastIdx="1" clrIdx="2">
    <p:extLst>
      <p:ext uri="{19B8F6BF-5375-455C-9EA6-DF929625EA0E}">
        <p15:presenceInfo xmlns:p15="http://schemas.microsoft.com/office/powerpoint/2012/main" userId="fec48bcc1f869946" providerId="Windows Live"/>
      </p:ext>
    </p:extLst>
  </p:cmAuthor>
  <p:cmAuthor id="4" name="Meghan Cook" initials="MC" lastIdx="3" clrIdx="3">
    <p:extLst>
      <p:ext uri="{19B8F6BF-5375-455C-9EA6-DF929625EA0E}">
        <p15:presenceInfo xmlns:p15="http://schemas.microsoft.com/office/powerpoint/2012/main" userId="S-1-5-21-2800902880-4067198978-2326516099-1233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006600"/>
    <a:srgbClr val="141414"/>
    <a:srgbClr val="003865"/>
    <a:srgbClr val="FF0033"/>
    <a:srgbClr val="FF0000"/>
    <a:srgbClr val="FFBFCC"/>
    <a:srgbClr val="003765"/>
    <a:srgbClr val="000000"/>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38D20B-7006-452C-8AFD-231A33875891}" v="16" dt="2025-04-02T14:41:59.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4" autoAdjust="0"/>
    <p:restoredTop sz="94667" autoAdjust="0"/>
  </p:normalViewPr>
  <p:slideViewPr>
    <p:cSldViewPr snapToGrid="0" snapToObjects="1">
      <p:cViewPr varScale="1">
        <p:scale>
          <a:sx n="106" d="100"/>
          <a:sy n="106" d="100"/>
        </p:scale>
        <p:origin x="570" y="96"/>
      </p:cViewPr>
      <p:guideLst/>
    </p:cSldViewPr>
  </p:slideViewPr>
  <p:outlineViewPr>
    <p:cViewPr>
      <p:scale>
        <a:sx n="33" d="100"/>
        <a:sy n="33" d="100"/>
      </p:scale>
      <p:origin x="0" y="-49230"/>
    </p:cViewPr>
  </p:outlineViewPr>
  <p:notesTextViewPr>
    <p:cViewPr>
      <p:scale>
        <a:sx n="100" d="100"/>
        <a:sy n="100" d="100"/>
      </p:scale>
      <p:origin x="0" y="0"/>
    </p:cViewPr>
  </p:notesTextViewPr>
  <p:sorterViewPr>
    <p:cViewPr>
      <p:scale>
        <a:sx n="100" d="100"/>
        <a:sy n="100" d="100"/>
      </p:scale>
      <p:origin x="0" y="-960"/>
    </p:cViewPr>
  </p:sorterViewPr>
  <p:notesViewPr>
    <p:cSldViewPr snapToGrid="0" snapToObjects="1">
      <p:cViewPr varScale="1">
        <p:scale>
          <a:sx n="57" d="100"/>
          <a:sy n="57" d="100"/>
        </p:scale>
        <p:origin x="1354"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1.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ymourian, Ehsan - teymouex" userId="342216c5-47cc-418c-b3c5-eb62d0b7dc52" providerId="ADAL" clId="{ED579D3E-57B6-4093-9E49-FC14D7EE769E}"/>
    <pc:docChg chg="undo custSel addSld delSld modSld sldOrd">
      <pc:chgData name="Teymourian, Ehsan - teymouex" userId="342216c5-47cc-418c-b3c5-eb62d0b7dc52" providerId="ADAL" clId="{ED579D3E-57B6-4093-9E49-FC14D7EE769E}" dt="2023-11-01T14:31:47.164" v="1201" actId="6549"/>
      <pc:docMkLst>
        <pc:docMk/>
      </pc:docMkLst>
      <pc:sldChg chg="del">
        <pc:chgData name="Teymourian, Ehsan - teymouex" userId="342216c5-47cc-418c-b3c5-eb62d0b7dc52" providerId="ADAL" clId="{ED579D3E-57B6-4093-9E49-FC14D7EE769E}" dt="2023-10-26T21:36:02.842" v="33" actId="47"/>
        <pc:sldMkLst>
          <pc:docMk/>
          <pc:sldMk cId="405864211" sldId="266"/>
        </pc:sldMkLst>
      </pc:sldChg>
      <pc:sldChg chg="modSp mod">
        <pc:chgData name="Teymourian, Ehsan - teymouex" userId="342216c5-47cc-418c-b3c5-eb62d0b7dc52" providerId="ADAL" clId="{ED579D3E-57B6-4093-9E49-FC14D7EE769E}" dt="2023-11-01T14:31:47.164" v="1201" actId="6549"/>
        <pc:sldMkLst>
          <pc:docMk/>
          <pc:sldMk cId="2227569030" sldId="519"/>
        </pc:sldMkLst>
        <pc:graphicFrameChg chg="mod modGraphic">
          <ac:chgData name="Teymourian, Ehsan - teymouex" userId="342216c5-47cc-418c-b3c5-eb62d0b7dc52" providerId="ADAL" clId="{ED579D3E-57B6-4093-9E49-FC14D7EE769E}" dt="2023-11-01T14:31:47.164" v="1201" actId="6549"/>
          <ac:graphicFrameMkLst>
            <pc:docMk/>
            <pc:sldMk cId="2227569030" sldId="519"/>
            <ac:graphicFrameMk id="9" creationId="{C69C61BA-0D17-4077-A155-B3F9900C9384}"/>
          </ac:graphicFrameMkLst>
        </pc:graphicFrameChg>
      </pc:sldChg>
      <pc:sldChg chg="modSp mod">
        <pc:chgData name="Teymourian, Ehsan - teymouex" userId="342216c5-47cc-418c-b3c5-eb62d0b7dc52" providerId="ADAL" clId="{ED579D3E-57B6-4093-9E49-FC14D7EE769E}" dt="2023-11-01T13:14:34.652" v="882" actId="6549"/>
        <pc:sldMkLst>
          <pc:docMk/>
          <pc:sldMk cId="1235043203" sldId="522"/>
        </pc:sldMkLst>
        <pc:graphicFrameChg chg="mod modGraphic">
          <ac:chgData name="Teymourian, Ehsan - teymouex" userId="342216c5-47cc-418c-b3c5-eb62d0b7dc52" providerId="ADAL" clId="{ED579D3E-57B6-4093-9E49-FC14D7EE769E}" dt="2023-11-01T13:14:34.652" v="882" actId="6549"/>
          <ac:graphicFrameMkLst>
            <pc:docMk/>
            <pc:sldMk cId="1235043203" sldId="522"/>
            <ac:graphicFrameMk id="4" creationId="{09D2EB5E-2BB0-4340-B285-440169A10C47}"/>
          </ac:graphicFrameMkLst>
        </pc:graphicFrameChg>
      </pc:sldChg>
      <pc:sldChg chg="ord">
        <pc:chgData name="Teymourian, Ehsan - teymouex" userId="342216c5-47cc-418c-b3c5-eb62d0b7dc52" providerId="ADAL" clId="{ED579D3E-57B6-4093-9E49-FC14D7EE769E}" dt="2023-11-01T14:29:02.080" v="1184"/>
        <pc:sldMkLst>
          <pc:docMk/>
          <pc:sldMk cId="4196923883" sldId="523"/>
        </pc:sldMkLst>
      </pc:sldChg>
      <pc:sldChg chg="modSp mod">
        <pc:chgData name="Teymourian, Ehsan - teymouex" userId="342216c5-47cc-418c-b3c5-eb62d0b7dc52" providerId="ADAL" clId="{ED579D3E-57B6-4093-9E49-FC14D7EE769E}" dt="2023-11-01T13:19:34.858" v="902" actId="20577"/>
        <pc:sldMkLst>
          <pc:docMk/>
          <pc:sldMk cId="3934522755" sldId="532"/>
        </pc:sldMkLst>
        <pc:spChg chg="mod">
          <ac:chgData name="Teymourian, Ehsan - teymouex" userId="342216c5-47cc-418c-b3c5-eb62d0b7dc52" providerId="ADAL" clId="{ED579D3E-57B6-4093-9E49-FC14D7EE769E}" dt="2023-11-01T13:19:34.858" v="902" actId="20577"/>
          <ac:spMkLst>
            <pc:docMk/>
            <pc:sldMk cId="3934522755" sldId="532"/>
            <ac:spMk id="7" creationId="{FB1D8274-1C85-4F30-8488-D2C3C38D02CD}"/>
          </ac:spMkLst>
        </pc:spChg>
      </pc:sldChg>
      <pc:sldChg chg="addSp delSp modSp mod">
        <pc:chgData name="Teymourian, Ehsan - teymouex" userId="342216c5-47cc-418c-b3c5-eb62d0b7dc52" providerId="ADAL" clId="{ED579D3E-57B6-4093-9E49-FC14D7EE769E}" dt="2023-10-29T15:38:19.233" v="799" actId="16959"/>
        <pc:sldMkLst>
          <pc:docMk/>
          <pc:sldMk cId="1366222308" sldId="533"/>
        </pc:sldMkLst>
        <pc:spChg chg="add mod">
          <ac:chgData name="Teymourian, Ehsan - teymouex" userId="342216c5-47cc-418c-b3c5-eb62d0b7dc52" providerId="ADAL" clId="{ED579D3E-57B6-4093-9E49-FC14D7EE769E}" dt="2023-10-29T15:38:19.233" v="799" actId="16959"/>
          <ac:spMkLst>
            <pc:docMk/>
            <pc:sldMk cId="1366222308" sldId="533"/>
            <ac:spMk id="13" creationId="{2EE204CE-BA14-442A-B711-C9FF7B5415B0}"/>
          </ac:spMkLst>
        </pc:spChg>
        <pc:graphicFrameChg chg="del mod replId">
          <ac:chgData name="Teymourian, Ehsan - teymouex" userId="342216c5-47cc-418c-b3c5-eb62d0b7dc52" providerId="ADAL" clId="{ED579D3E-57B6-4093-9E49-FC14D7EE769E}" dt="2023-10-29T15:00:50.435" v="241"/>
          <ac:graphicFrameMkLst>
            <pc:docMk/>
            <pc:sldMk cId="1366222308" sldId="533"/>
            <ac:graphicFrameMk id="3" creationId="{2EE204CE-BA14-442A-B711-C9FF7B5415B0}"/>
          </ac:graphicFrameMkLst>
        </pc:graphicFrameChg>
      </pc:sldChg>
      <pc:sldChg chg="addSp delSp modSp mod">
        <pc:chgData name="Teymourian, Ehsan - teymouex" userId="342216c5-47cc-418c-b3c5-eb62d0b7dc52" providerId="ADAL" clId="{ED579D3E-57B6-4093-9E49-FC14D7EE769E}" dt="2023-10-29T15:38:31.569" v="801" actId="16959"/>
        <pc:sldMkLst>
          <pc:docMk/>
          <pc:sldMk cId="3674476448" sldId="535"/>
        </pc:sldMkLst>
        <pc:spChg chg="add mod">
          <ac:chgData name="Teymourian, Ehsan - teymouex" userId="342216c5-47cc-418c-b3c5-eb62d0b7dc52" providerId="ADAL" clId="{ED579D3E-57B6-4093-9E49-FC14D7EE769E}" dt="2023-10-29T15:38:31.569" v="801" actId="16959"/>
          <ac:spMkLst>
            <pc:docMk/>
            <pc:sldMk cId="3674476448" sldId="535"/>
            <ac:spMk id="3" creationId="{32EB05B8-9195-7C6F-5588-B326494473F2}"/>
          </ac:spMkLst>
        </pc:spChg>
        <pc:spChg chg="add del mod">
          <ac:chgData name="Teymourian, Ehsan - teymouex" userId="342216c5-47cc-418c-b3c5-eb62d0b7dc52" providerId="ADAL" clId="{ED579D3E-57B6-4093-9E49-FC14D7EE769E}" dt="2023-10-29T15:18:45.823" v="490" actId="478"/>
          <ac:spMkLst>
            <pc:docMk/>
            <pc:sldMk cId="3674476448" sldId="535"/>
            <ac:spMk id="6" creationId="{160253B1-96A0-1249-15DF-9D6B548E42FB}"/>
          </ac:spMkLst>
        </pc:spChg>
        <pc:graphicFrameChg chg="del">
          <ac:chgData name="Teymourian, Ehsan - teymouex" userId="342216c5-47cc-418c-b3c5-eb62d0b7dc52" providerId="ADAL" clId="{ED579D3E-57B6-4093-9E49-FC14D7EE769E}" dt="2023-10-29T15:02:31.230" v="258" actId="478"/>
          <ac:graphicFrameMkLst>
            <pc:docMk/>
            <pc:sldMk cId="3674476448" sldId="535"/>
            <ac:graphicFrameMk id="13" creationId="{2EE204CE-BA14-442A-B711-C9FF7B5415B0}"/>
          </ac:graphicFrameMkLst>
        </pc:graphicFrameChg>
      </pc:sldChg>
      <pc:sldChg chg="addSp delSp modSp mod">
        <pc:chgData name="Teymourian, Ehsan - teymouex" userId="342216c5-47cc-418c-b3c5-eb62d0b7dc52" providerId="ADAL" clId="{ED579D3E-57B6-4093-9E49-FC14D7EE769E}" dt="2023-10-29T15:38:50.532" v="804" actId="16959"/>
        <pc:sldMkLst>
          <pc:docMk/>
          <pc:sldMk cId="3958553711" sldId="536"/>
        </pc:sldMkLst>
        <pc:spChg chg="add mod">
          <ac:chgData name="Teymourian, Ehsan - teymouex" userId="342216c5-47cc-418c-b3c5-eb62d0b7dc52" providerId="ADAL" clId="{ED579D3E-57B6-4093-9E49-FC14D7EE769E}" dt="2023-10-29T15:38:50.532" v="804" actId="16959"/>
          <ac:spMkLst>
            <pc:docMk/>
            <pc:sldMk cId="3958553711" sldId="536"/>
            <ac:spMk id="6" creationId="{713907E6-5544-4F6C-A6A2-F1CD6FA2BBD7}"/>
          </ac:spMkLst>
        </pc:spChg>
        <pc:spChg chg="add del mod">
          <ac:chgData name="Teymourian, Ehsan - teymouex" userId="342216c5-47cc-418c-b3c5-eb62d0b7dc52" providerId="ADAL" clId="{ED579D3E-57B6-4093-9E49-FC14D7EE769E}" dt="2023-10-29T15:03:40.601" v="269" actId="478"/>
          <ac:spMkLst>
            <pc:docMk/>
            <pc:sldMk cId="3958553711" sldId="536"/>
            <ac:spMk id="7" creationId="{1DC5C6F4-F6E5-D7E4-1690-17F3C1B0DEAA}"/>
          </ac:spMkLst>
        </pc:spChg>
        <pc:graphicFrameChg chg="del mod replId">
          <ac:chgData name="Teymourian, Ehsan - teymouex" userId="342216c5-47cc-418c-b3c5-eb62d0b7dc52" providerId="ADAL" clId="{ED579D3E-57B6-4093-9E49-FC14D7EE769E}" dt="2023-10-29T15:03:08.112" v="264"/>
          <ac:graphicFrameMkLst>
            <pc:docMk/>
            <pc:sldMk cId="3958553711" sldId="536"/>
            <ac:graphicFrameMk id="4" creationId="{713907E6-5544-4F6C-A6A2-F1CD6FA2BBD7}"/>
          </ac:graphicFrameMkLst>
        </pc:graphicFrameChg>
      </pc:sldChg>
      <pc:sldChg chg="addSp delSp modSp add del mod">
        <pc:chgData name="Teymourian, Ehsan - teymouex" userId="342216c5-47cc-418c-b3c5-eb62d0b7dc52" providerId="ADAL" clId="{ED579D3E-57B6-4093-9E49-FC14D7EE769E}" dt="2023-10-29T15:17:44.312" v="487" actId="47"/>
        <pc:sldMkLst>
          <pc:docMk/>
          <pc:sldMk cId="2357973751" sldId="537"/>
        </pc:sldMkLst>
        <pc:spChg chg="add mod ord">
          <ac:chgData name="Teymourian, Ehsan - teymouex" userId="342216c5-47cc-418c-b3c5-eb62d0b7dc52" providerId="ADAL" clId="{ED579D3E-57B6-4093-9E49-FC14D7EE769E}" dt="2023-10-29T15:14:52.782" v="435" actId="16959"/>
          <ac:spMkLst>
            <pc:docMk/>
            <pc:sldMk cId="2357973751" sldId="537"/>
            <ac:spMk id="4" creationId="{CE6460F6-C4CD-3A38-BAB9-DF4256E815C6}"/>
          </ac:spMkLst>
        </pc:spChg>
        <pc:spChg chg="add mod">
          <ac:chgData name="Teymourian, Ehsan - teymouex" userId="342216c5-47cc-418c-b3c5-eb62d0b7dc52" providerId="ADAL" clId="{ED579D3E-57B6-4093-9E49-FC14D7EE769E}" dt="2023-10-29T15:05:49.830" v="277" actId="207"/>
          <ac:spMkLst>
            <pc:docMk/>
            <pc:sldMk cId="2357973751" sldId="537"/>
            <ac:spMk id="5" creationId="{3785B1A0-EB4D-C5A2-BEF3-C988E9D229C7}"/>
          </ac:spMkLst>
        </pc:spChg>
        <pc:spChg chg="add mod">
          <ac:chgData name="Teymourian, Ehsan - teymouex" userId="342216c5-47cc-418c-b3c5-eb62d0b7dc52" providerId="ADAL" clId="{ED579D3E-57B6-4093-9E49-FC14D7EE769E}" dt="2023-10-29T15:06:59.489" v="291" actId="1076"/>
          <ac:spMkLst>
            <pc:docMk/>
            <pc:sldMk cId="2357973751" sldId="537"/>
            <ac:spMk id="6" creationId="{D3B1ED4A-A0A7-674F-8AAB-36E2A7CD8262}"/>
          </ac:spMkLst>
        </pc:spChg>
        <pc:spChg chg="add mod">
          <ac:chgData name="Teymourian, Ehsan - teymouex" userId="342216c5-47cc-418c-b3c5-eb62d0b7dc52" providerId="ADAL" clId="{ED579D3E-57B6-4093-9E49-FC14D7EE769E}" dt="2023-10-29T15:14:56.803" v="436" actId="16959"/>
          <ac:spMkLst>
            <pc:docMk/>
            <pc:sldMk cId="2357973751" sldId="537"/>
            <ac:spMk id="7" creationId="{A36B7AFD-8BA0-1BDE-FAB5-9784FE482C48}"/>
          </ac:spMkLst>
        </pc:spChg>
        <pc:spChg chg="add mod">
          <ac:chgData name="Teymourian, Ehsan - teymouex" userId="342216c5-47cc-418c-b3c5-eb62d0b7dc52" providerId="ADAL" clId="{ED579D3E-57B6-4093-9E49-FC14D7EE769E}" dt="2023-10-29T15:08:16.028" v="325" actId="1037"/>
          <ac:spMkLst>
            <pc:docMk/>
            <pc:sldMk cId="2357973751" sldId="537"/>
            <ac:spMk id="10" creationId="{3BBAB79A-303F-B6C2-04C5-7A8DD1D50240}"/>
          </ac:spMkLst>
        </pc:spChg>
        <pc:spChg chg="add mod">
          <ac:chgData name="Teymourian, Ehsan - teymouex" userId="342216c5-47cc-418c-b3c5-eb62d0b7dc52" providerId="ADAL" clId="{ED579D3E-57B6-4093-9E49-FC14D7EE769E}" dt="2023-10-29T15:16:06.161" v="463" actId="1037"/>
          <ac:spMkLst>
            <pc:docMk/>
            <pc:sldMk cId="2357973751" sldId="537"/>
            <ac:spMk id="11" creationId="{CB6F1CDE-6C70-5F92-3408-1AFA22D8354B}"/>
          </ac:spMkLst>
        </pc:spChg>
        <pc:spChg chg="add del mod">
          <ac:chgData name="Teymourian, Ehsan - teymouex" userId="342216c5-47cc-418c-b3c5-eb62d0b7dc52" providerId="ADAL" clId="{ED579D3E-57B6-4093-9E49-FC14D7EE769E}" dt="2023-10-29T15:11:10.534" v="374" actId="478"/>
          <ac:spMkLst>
            <pc:docMk/>
            <pc:sldMk cId="2357973751" sldId="537"/>
            <ac:spMk id="13" creationId="{34E2F38C-6EBA-BD86-7A38-8A75884701D6}"/>
          </ac:spMkLst>
        </pc:spChg>
        <pc:picChg chg="add del mod">
          <ac:chgData name="Teymourian, Ehsan - teymouex" userId="342216c5-47cc-418c-b3c5-eb62d0b7dc52" providerId="ADAL" clId="{ED579D3E-57B6-4093-9E49-FC14D7EE769E}" dt="2023-10-29T15:11:10.534" v="374" actId="478"/>
          <ac:picMkLst>
            <pc:docMk/>
            <pc:sldMk cId="2357973751" sldId="537"/>
            <ac:picMk id="9" creationId="{EB5AB765-0342-4500-9F47-E1A056B3DAC4}"/>
          </ac:picMkLst>
        </pc:picChg>
      </pc:sldChg>
      <pc:sldChg chg="del">
        <pc:chgData name="Teymourian, Ehsan - teymouex" userId="342216c5-47cc-418c-b3c5-eb62d0b7dc52" providerId="ADAL" clId="{ED579D3E-57B6-4093-9E49-FC14D7EE769E}" dt="2023-10-29T15:18:12.745" v="488" actId="47"/>
        <pc:sldMkLst>
          <pc:docMk/>
          <pc:sldMk cId="989264974" sldId="538"/>
        </pc:sldMkLst>
      </pc:sldChg>
      <pc:sldChg chg="addSp modSp mod">
        <pc:chgData name="Teymourian, Ehsan - teymouex" userId="342216c5-47cc-418c-b3c5-eb62d0b7dc52" providerId="ADAL" clId="{ED579D3E-57B6-4093-9E49-FC14D7EE769E}" dt="2023-10-29T15:41:08.809" v="815" actId="1076"/>
        <pc:sldMkLst>
          <pc:docMk/>
          <pc:sldMk cId="4191601696" sldId="543"/>
        </pc:sldMkLst>
        <pc:spChg chg="add mod">
          <ac:chgData name="Teymourian, Ehsan - teymouex" userId="342216c5-47cc-418c-b3c5-eb62d0b7dc52" providerId="ADAL" clId="{ED579D3E-57B6-4093-9E49-FC14D7EE769E}" dt="2023-10-29T15:39:43.755" v="807" actId="16959"/>
          <ac:spMkLst>
            <pc:docMk/>
            <pc:sldMk cId="4191601696" sldId="543"/>
            <ac:spMk id="5" creationId="{39AAC7F0-439F-4A8D-1C06-B611CFB86049}"/>
          </ac:spMkLst>
        </pc:spChg>
        <pc:picChg chg="add mod">
          <ac:chgData name="Teymourian, Ehsan - teymouex" userId="342216c5-47cc-418c-b3c5-eb62d0b7dc52" providerId="ADAL" clId="{ED579D3E-57B6-4093-9E49-FC14D7EE769E}" dt="2023-10-29T15:41:08.809" v="815" actId="1076"/>
          <ac:picMkLst>
            <pc:docMk/>
            <pc:sldMk cId="4191601696" sldId="543"/>
            <ac:picMk id="4" creationId="{C374FCE6-540F-8AE3-E42E-CB88862341B1}"/>
          </ac:picMkLst>
        </pc:picChg>
        <pc:picChg chg="mod">
          <ac:chgData name="Teymourian, Ehsan - teymouex" userId="342216c5-47cc-418c-b3c5-eb62d0b7dc52" providerId="ADAL" clId="{ED579D3E-57B6-4093-9E49-FC14D7EE769E}" dt="2023-10-29T15:36:38.947" v="791" actId="1076"/>
          <ac:picMkLst>
            <pc:docMk/>
            <pc:sldMk cId="4191601696" sldId="543"/>
            <ac:picMk id="7" creationId="{07E16042-2883-4467-8001-66C6B7CC2C94}"/>
          </ac:picMkLst>
        </pc:picChg>
      </pc:sldChg>
      <pc:sldChg chg="modSp mod">
        <pc:chgData name="Teymourian, Ehsan - teymouex" userId="342216c5-47cc-418c-b3c5-eb62d0b7dc52" providerId="ADAL" clId="{ED579D3E-57B6-4093-9E49-FC14D7EE769E}" dt="2023-10-26T21:54:50.950" v="204" actId="207"/>
        <pc:sldMkLst>
          <pc:docMk/>
          <pc:sldMk cId="4038992148" sldId="554"/>
        </pc:sldMkLst>
        <pc:spChg chg="mod">
          <ac:chgData name="Teymourian, Ehsan - teymouex" userId="342216c5-47cc-418c-b3c5-eb62d0b7dc52" providerId="ADAL" clId="{ED579D3E-57B6-4093-9E49-FC14D7EE769E}" dt="2023-10-26T21:54:50.950" v="204" actId="207"/>
          <ac:spMkLst>
            <pc:docMk/>
            <pc:sldMk cId="4038992148" sldId="554"/>
            <ac:spMk id="3" creationId="{4AA3E4DC-E3B7-400C-A204-A52F80767C62}"/>
          </ac:spMkLst>
        </pc:spChg>
      </pc:sldChg>
      <pc:sldChg chg="add">
        <pc:chgData name="Teymourian, Ehsan - teymouex" userId="342216c5-47cc-418c-b3c5-eb62d0b7dc52" providerId="ADAL" clId="{ED579D3E-57B6-4093-9E49-FC14D7EE769E}" dt="2023-10-26T21:35:59.592" v="32"/>
        <pc:sldMkLst>
          <pc:docMk/>
          <pc:sldMk cId="2703559629" sldId="561"/>
        </pc:sldMkLst>
      </pc:sldChg>
      <pc:sldChg chg="modSp mod">
        <pc:chgData name="Teymourian, Ehsan - teymouex" userId="342216c5-47cc-418c-b3c5-eb62d0b7dc52" providerId="ADAL" clId="{ED579D3E-57B6-4093-9E49-FC14D7EE769E}" dt="2023-10-12T22:14:40.224" v="20" actId="1038"/>
        <pc:sldMkLst>
          <pc:docMk/>
          <pc:sldMk cId="3899643806" sldId="570"/>
        </pc:sldMkLst>
        <pc:spChg chg="mod">
          <ac:chgData name="Teymourian, Ehsan - teymouex" userId="342216c5-47cc-418c-b3c5-eb62d0b7dc52" providerId="ADAL" clId="{ED579D3E-57B6-4093-9E49-FC14D7EE769E}" dt="2023-10-12T22:14:27.008" v="10" actId="20577"/>
          <ac:spMkLst>
            <pc:docMk/>
            <pc:sldMk cId="3899643806" sldId="570"/>
            <ac:spMk id="2" creationId="{739D8020-F80D-447D-85D0-E9C40248F093}"/>
          </ac:spMkLst>
        </pc:spChg>
        <pc:graphicFrameChg chg="mod">
          <ac:chgData name="Teymourian, Ehsan - teymouex" userId="342216c5-47cc-418c-b3c5-eb62d0b7dc52" providerId="ADAL" clId="{ED579D3E-57B6-4093-9E49-FC14D7EE769E}" dt="2023-10-12T22:14:40.224" v="20" actId="1038"/>
          <ac:graphicFrameMkLst>
            <pc:docMk/>
            <pc:sldMk cId="3899643806" sldId="570"/>
            <ac:graphicFrameMk id="9" creationId="{340C1081-8785-416A-9EF1-707F2D646C19}"/>
          </ac:graphicFrameMkLst>
        </pc:graphicFrameChg>
        <pc:graphicFrameChg chg="mod">
          <ac:chgData name="Teymourian, Ehsan - teymouex" userId="342216c5-47cc-418c-b3c5-eb62d0b7dc52" providerId="ADAL" clId="{ED579D3E-57B6-4093-9E49-FC14D7EE769E}" dt="2023-10-12T22:14:33.318" v="11" actId="1076"/>
          <ac:graphicFrameMkLst>
            <pc:docMk/>
            <pc:sldMk cId="3899643806" sldId="570"/>
            <ac:graphicFrameMk id="10" creationId="{2DA8F6D4-A79B-4E34-9E5B-4E79F3C7878C}"/>
          </ac:graphicFrameMkLst>
        </pc:graphicFrameChg>
      </pc:sldChg>
      <pc:sldChg chg="addSp delSp modSp mod">
        <pc:chgData name="Teymourian, Ehsan - teymouex" userId="342216c5-47cc-418c-b3c5-eb62d0b7dc52" providerId="ADAL" clId="{ED579D3E-57B6-4093-9E49-FC14D7EE769E}" dt="2023-10-26T21:45:43.276" v="132" actId="20577"/>
        <pc:sldMkLst>
          <pc:docMk/>
          <pc:sldMk cId="1891174078" sldId="575"/>
        </pc:sldMkLst>
        <pc:spChg chg="mod">
          <ac:chgData name="Teymourian, Ehsan - teymouex" userId="342216c5-47cc-418c-b3c5-eb62d0b7dc52" providerId="ADAL" clId="{ED579D3E-57B6-4093-9E49-FC14D7EE769E}" dt="2023-10-12T22:15:59.480" v="23" actId="207"/>
          <ac:spMkLst>
            <pc:docMk/>
            <pc:sldMk cId="1891174078" sldId="575"/>
            <ac:spMk id="5" creationId="{75FACF4E-6C15-4D53-AB1C-2C1488491C65}"/>
          </ac:spMkLst>
        </pc:spChg>
        <pc:spChg chg="mod">
          <ac:chgData name="Teymourian, Ehsan - teymouex" userId="342216c5-47cc-418c-b3c5-eb62d0b7dc52" providerId="ADAL" clId="{ED579D3E-57B6-4093-9E49-FC14D7EE769E}" dt="2023-10-26T21:45:43.276" v="132" actId="20577"/>
          <ac:spMkLst>
            <pc:docMk/>
            <pc:sldMk cId="1891174078" sldId="575"/>
            <ac:spMk id="12" creationId="{45AC5CB0-F24B-49AF-B94A-46F7D1BB205C}"/>
          </ac:spMkLst>
        </pc:spChg>
        <pc:spChg chg="mod">
          <ac:chgData name="Teymourian, Ehsan - teymouex" userId="342216c5-47cc-418c-b3c5-eb62d0b7dc52" providerId="ADAL" clId="{ED579D3E-57B6-4093-9E49-FC14D7EE769E}" dt="2023-10-12T22:16:29.392" v="26" actId="14100"/>
          <ac:spMkLst>
            <pc:docMk/>
            <pc:sldMk cId="1891174078" sldId="575"/>
            <ac:spMk id="14" creationId="{0218D2BD-6835-4367-9AA4-9144222823EF}"/>
          </ac:spMkLst>
        </pc:spChg>
        <pc:spChg chg="add mod">
          <ac:chgData name="Teymourian, Ehsan - teymouex" userId="342216c5-47cc-418c-b3c5-eb62d0b7dc52" providerId="ADAL" clId="{ED579D3E-57B6-4093-9E49-FC14D7EE769E}" dt="2023-10-26T21:44:19.709" v="96" actId="207"/>
          <ac:spMkLst>
            <pc:docMk/>
            <pc:sldMk cId="1891174078" sldId="575"/>
            <ac:spMk id="22" creationId="{5A6B43E4-9AE8-4253-8F2E-2BA0A4423065}"/>
          </ac:spMkLst>
        </pc:spChg>
        <pc:spChg chg="add mod">
          <ac:chgData name="Teymourian, Ehsan - teymouex" userId="342216c5-47cc-418c-b3c5-eb62d0b7dc52" providerId="ADAL" clId="{ED579D3E-57B6-4093-9E49-FC14D7EE769E}" dt="2023-10-26T21:45:39.886" v="131" actId="403"/>
          <ac:spMkLst>
            <pc:docMk/>
            <pc:sldMk cId="1891174078" sldId="575"/>
            <ac:spMk id="28" creationId="{1A467C74-786F-420B-8019-56E75137BF07}"/>
          </ac:spMkLst>
        </pc:spChg>
        <pc:graphicFrameChg chg="del mod replId">
          <ac:chgData name="Teymourian, Ehsan - teymouex" userId="342216c5-47cc-418c-b3c5-eb62d0b7dc52" providerId="ADAL" clId="{ED579D3E-57B6-4093-9E49-FC14D7EE769E}" dt="2023-10-26T21:44:15.116" v="91"/>
          <ac:graphicFrameMkLst>
            <pc:docMk/>
            <pc:sldMk cId="1891174078" sldId="575"/>
            <ac:graphicFrameMk id="4" creationId="{5A6B43E4-9AE8-4253-8F2E-2BA0A4423065}"/>
          </ac:graphicFrameMkLst>
        </pc:graphicFrameChg>
        <pc:graphicFrameChg chg="del mod replId">
          <ac:chgData name="Teymourian, Ehsan - teymouex" userId="342216c5-47cc-418c-b3c5-eb62d0b7dc52" providerId="ADAL" clId="{ED579D3E-57B6-4093-9E49-FC14D7EE769E}" dt="2023-10-26T21:44:41.559" v="101"/>
          <ac:graphicFrameMkLst>
            <pc:docMk/>
            <pc:sldMk cId="1891174078" sldId="575"/>
            <ac:graphicFrameMk id="8" creationId="{1A467C74-786F-420B-8019-56E75137BF07}"/>
          </ac:graphicFrameMkLst>
        </pc:graphicFrameChg>
      </pc:sldChg>
      <pc:sldChg chg="addSp delSp modSp mod">
        <pc:chgData name="Teymourian, Ehsan - teymouex" userId="342216c5-47cc-418c-b3c5-eb62d0b7dc52" providerId="ADAL" clId="{ED579D3E-57B6-4093-9E49-FC14D7EE769E}" dt="2023-10-29T15:31:17.587" v="762" actId="1037"/>
        <pc:sldMkLst>
          <pc:docMk/>
          <pc:sldMk cId="2148845437" sldId="579"/>
        </pc:sldMkLst>
        <pc:spChg chg="mod">
          <ac:chgData name="Teymourian, Ehsan - teymouex" userId="342216c5-47cc-418c-b3c5-eb62d0b7dc52" providerId="ADAL" clId="{ED579D3E-57B6-4093-9E49-FC14D7EE769E}" dt="2023-10-26T21:42:14.619" v="73" actId="1076"/>
          <ac:spMkLst>
            <pc:docMk/>
            <pc:sldMk cId="2148845437" sldId="579"/>
            <ac:spMk id="2" creationId="{20013661-E256-46D6-8758-8DFFB3A0B471}"/>
          </ac:spMkLst>
        </pc:spChg>
        <pc:spChg chg="add mod">
          <ac:chgData name="Teymourian, Ehsan - teymouex" userId="342216c5-47cc-418c-b3c5-eb62d0b7dc52" providerId="ADAL" clId="{ED579D3E-57B6-4093-9E49-FC14D7EE769E}" dt="2023-10-29T15:31:17.587" v="762" actId="1037"/>
          <ac:spMkLst>
            <pc:docMk/>
            <pc:sldMk cId="2148845437" sldId="579"/>
            <ac:spMk id="3" creationId="{98ECED93-2C6B-C327-1F35-B9A85C797D97}"/>
          </ac:spMkLst>
        </pc:spChg>
        <pc:spChg chg="mod">
          <ac:chgData name="Teymourian, Ehsan - teymouex" userId="342216c5-47cc-418c-b3c5-eb62d0b7dc52" providerId="ADAL" clId="{ED579D3E-57B6-4093-9E49-FC14D7EE769E}" dt="2023-10-26T21:42:25.289" v="79" actId="20577"/>
          <ac:spMkLst>
            <pc:docMk/>
            <pc:sldMk cId="2148845437" sldId="579"/>
            <ac:spMk id="4" creationId="{0551F003-424D-4901-A5B0-1260F8908C77}"/>
          </ac:spMkLst>
        </pc:spChg>
        <pc:spChg chg="add mod">
          <ac:chgData name="Teymourian, Ehsan - teymouex" userId="342216c5-47cc-418c-b3c5-eb62d0b7dc52" providerId="ADAL" clId="{ED579D3E-57B6-4093-9E49-FC14D7EE769E}" dt="2023-10-26T21:42:13.775" v="72" actId="113"/>
          <ac:spMkLst>
            <pc:docMk/>
            <pc:sldMk cId="2148845437" sldId="579"/>
            <ac:spMk id="8" creationId="{B44130C5-4FFC-7449-2329-0B536E95244C}"/>
          </ac:spMkLst>
        </pc:spChg>
        <pc:spChg chg="add mod">
          <ac:chgData name="Teymourian, Ehsan - teymouex" userId="342216c5-47cc-418c-b3c5-eb62d0b7dc52" providerId="ADAL" clId="{ED579D3E-57B6-4093-9E49-FC14D7EE769E}" dt="2023-10-26T21:42:18.981" v="74" actId="1076"/>
          <ac:spMkLst>
            <pc:docMk/>
            <pc:sldMk cId="2148845437" sldId="579"/>
            <ac:spMk id="12" creationId="{34B5A652-4CE3-4DD7-B5A5-D5C4B72E721A}"/>
          </ac:spMkLst>
        </pc:spChg>
        <pc:graphicFrameChg chg="del mod replId">
          <ac:chgData name="Teymourian, Ehsan - teymouex" userId="342216c5-47cc-418c-b3c5-eb62d0b7dc52" providerId="ADAL" clId="{ED579D3E-57B6-4093-9E49-FC14D7EE769E}" dt="2023-10-26T21:40:58.307" v="38"/>
          <ac:graphicFrameMkLst>
            <pc:docMk/>
            <pc:sldMk cId="2148845437" sldId="579"/>
            <ac:graphicFrameMk id="3" creationId="{34B5A652-4CE3-4DD7-B5A5-D5C4B72E721A}"/>
          </ac:graphicFrameMkLst>
        </pc:graphicFrameChg>
      </pc:sldChg>
      <pc:sldChg chg="del">
        <pc:chgData name="Teymourian, Ehsan - teymouex" userId="342216c5-47cc-418c-b3c5-eb62d0b7dc52" providerId="ADAL" clId="{ED579D3E-57B6-4093-9E49-FC14D7EE769E}" dt="2023-10-29T15:18:35.385" v="489" actId="47"/>
        <pc:sldMkLst>
          <pc:docMk/>
          <pc:sldMk cId="2210317691" sldId="580"/>
        </pc:sldMkLst>
      </pc:sldChg>
      <pc:sldChg chg="addSp delSp modSp mod">
        <pc:chgData name="Teymourian, Ehsan - teymouex" userId="342216c5-47cc-418c-b3c5-eb62d0b7dc52" providerId="ADAL" clId="{ED579D3E-57B6-4093-9E49-FC14D7EE769E}" dt="2023-10-29T16:11:51.009" v="857" actId="1076"/>
        <pc:sldMkLst>
          <pc:docMk/>
          <pc:sldMk cId="1357974561" sldId="581"/>
        </pc:sldMkLst>
        <pc:spChg chg="mod">
          <ac:chgData name="Teymourian, Ehsan - teymouex" userId="342216c5-47cc-418c-b3c5-eb62d0b7dc52" providerId="ADAL" clId="{ED579D3E-57B6-4093-9E49-FC14D7EE769E}" dt="2023-10-29T16:10:44.309" v="852" actId="1036"/>
          <ac:spMkLst>
            <pc:docMk/>
            <pc:sldMk cId="1357974561" sldId="581"/>
            <ac:spMk id="5" creationId="{F62125AA-B23C-4CAE-8FDA-58F9F80C9219}"/>
          </ac:spMkLst>
        </pc:spChg>
        <pc:spChg chg="mod">
          <ac:chgData name="Teymourian, Ehsan - teymouex" userId="342216c5-47cc-418c-b3c5-eb62d0b7dc52" providerId="ADAL" clId="{ED579D3E-57B6-4093-9E49-FC14D7EE769E}" dt="2023-10-29T16:09:36.221" v="840" actId="1076"/>
          <ac:spMkLst>
            <pc:docMk/>
            <pc:sldMk cId="1357974561" sldId="581"/>
            <ac:spMk id="8" creationId="{16A0716E-6147-4386-B1E6-ED51794A7E63}"/>
          </ac:spMkLst>
        </pc:spChg>
        <pc:spChg chg="mod">
          <ac:chgData name="Teymourian, Ehsan - teymouex" userId="342216c5-47cc-418c-b3c5-eb62d0b7dc52" providerId="ADAL" clId="{ED579D3E-57B6-4093-9E49-FC14D7EE769E}" dt="2023-10-29T16:11:44.937" v="856" actId="1076"/>
          <ac:spMkLst>
            <pc:docMk/>
            <pc:sldMk cId="1357974561" sldId="581"/>
            <ac:spMk id="10" creationId="{FCDAF6D7-51C3-4EDF-833E-DF9AD3BBB416}"/>
          </ac:spMkLst>
        </pc:spChg>
        <pc:spChg chg="add mod">
          <ac:chgData name="Teymourian, Ehsan - teymouex" userId="342216c5-47cc-418c-b3c5-eb62d0b7dc52" providerId="ADAL" clId="{ED579D3E-57B6-4093-9E49-FC14D7EE769E}" dt="2023-10-29T16:10:56.974" v="853" actId="1076"/>
          <ac:spMkLst>
            <pc:docMk/>
            <pc:sldMk cId="1357974561" sldId="581"/>
            <ac:spMk id="22" creationId="{BBAFC6AC-5F9F-4EDC-B08E-0E600127C348}"/>
          </ac:spMkLst>
        </pc:spChg>
        <pc:graphicFrameChg chg="del mod replId">
          <ac:chgData name="Teymourian, Ehsan - teymouex" userId="342216c5-47cc-418c-b3c5-eb62d0b7dc52" providerId="ADAL" clId="{ED579D3E-57B6-4093-9E49-FC14D7EE769E}" dt="2023-10-29T16:08:36.051" v="821"/>
          <ac:graphicFrameMkLst>
            <pc:docMk/>
            <pc:sldMk cId="1357974561" sldId="581"/>
            <ac:graphicFrameMk id="4" creationId="{BBAFC6AC-5F9F-4EDC-B08E-0E600127C348}"/>
          </ac:graphicFrameMkLst>
        </pc:graphicFrameChg>
        <pc:graphicFrameChg chg="mod">
          <ac:chgData name="Teymourian, Ehsan - teymouex" userId="342216c5-47cc-418c-b3c5-eb62d0b7dc52" providerId="ADAL" clId="{ED579D3E-57B6-4093-9E49-FC14D7EE769E}" dt="2023-10-29T16:11:51.009" v="857" actId="1076"/>
          <ac:graphicFrameMkLst>
            <pc:docMk/>
            <pc:sldMk cId="1357974561" sldId="581"/>
            <ac:graphicFrameMk id="31" creationId="{953555ED-FB7B-4E79-8DA0-952BDA367043}"/>
          </ac:graphicFrameMkLst>
        </pc:graphicFrameChg>
      </pc:sldChg>
      <pc:sldChg chg="addSp delSp modSp mod">
        <pc:chgData name="Teymourian, Ehsan - teymouex" userId="342216c5-47cc-418c-b3c5-eb62d0b7dc52" providerId="ADAL" clId="{ED579D3E-57B6-4093-9E49-FC14D7EE769E}" dt="2023-10-29T15:37:58.484" v="797" actId="16959"/>
        <pc:sldMkLst>
          <pc:docMk/>
          <pc:sldMk cId="2197060878" sldId="583"/>
        </pc:sldMkLst>
        <pc:spChg chg="add del mod">
          <ac:chgData name="Teymourian, Ehsan - teymouex" userId="342216c5-47cc-418c-b3c5-eb62d0b7dc52" providerId="ADAL" clId="{ED579D3E-57B6-4093-9E49-FC14D7EE769E}" dt="2023-10-29T15:27:35.953" v="699" actId="478"/>
          <ac:spMkLst>
            <pc:docMk/>
            <pc:sldMk cId="2197060878" sldId="583"/>
            <ac:spMk id="3" creationId="{3570D222-3702-4730-BC37-AA01894B1E95}"/>
          </ac:spMkLst>
        </pc:spChg>
        <pc:spChg chg="del mod">
          <ac:chgData name="Teymourian, Ehsan - teymouex" userId="342216c5-47cc-418c-b3c5-eb62d0b7dc52" providerId="ADAL" clId="{ED579D3E-57B6-4093-9E49-FC14D7EE769E}" dt="2023-10-29T15:25:39.548" v="664" actId="478"/>
          <ac:spMkLst>
            <pc:docMk/>
            <pc:sldMk cId="2197060878" sldId="583"/>
            <ac:spMk id="5" creationId="{5B88B040-4A59-41A6-9F18-0D0AC0283A04}"/>
          </ac:spMkLst>
        </pc:spChg>
        <pc:spChg chg="del mod">
          <ac:chgData name="Teymourian, Ehsan - teymouex" userId="342216c5-47cc-418c-b3c5-eb62d0b7dc52" providerId="ADAL" clId="{ED579D3E-57B6-4093-9E49-FC14D7EE769E}" dt="2023-10-29T15:25:41.644" v="665" actId="478"/>
          <ac:spMkLst>
            <pc:docMk/>
            <pc:sldMk cId="2197060878" sldId="583"/>
            <ac:spMk id="7" creationId="{83B8155E-4B21-466D-B2EB-B899CBAB3EBC}"/>
          </ac:spMkLst>
        </pc:spChg>
        <pc:spChg chg="add del mod">
          <ac:chgData name="Teymourian, Ehsan - teymouex" userId="342216c5-47cc-418c-b3c5-eb62d0b7dc52" providerId="ADAL" clId="{ED579D3E-57B6-4093-9E49-FC14D7EE769E}" dt="2023-10-29T15:23:59.694" v="631" actId="478"/>
          <ac:spMkLst>
            <pc:docMk/>
            <pc:sldMk cId="2197060878" sldId="583"/>
            <ac:spMk id="14" creationId="{FFA75EF9-716A-EFB7-845D-98D49454115B}"/>
          </ac:spMkLst>
        </pc:spChg>
        <pc:spChg chg="add del mod">
          <ac:chgData name="Teymourian, Ehsan - teymouex" userId="342216c5-47cc-418c-b3c5-eb62d0b7dc52" providerId="ADAL" clId="{ED579D3E-57B6-4093-9E49-FC14D7EE769E}" dt="2023-10-29T15:25:24.168" v="662" actId="478"/>
          <ac:spMkLst>
            <pc:docMk/>
            <pc:sldMk cId="2197060878" sldId="583"/>
            <ac:spMk id="16" creationId="{F69F7968-ED44-8D22-E458-12D82B46DC25}"/>
          </ac:spMkLst>
        </pc:spChg>
        <pc:spChg chg="add del mod">
          <ac:chgData name="Teymourian, Ehsan - teymouex" userId="342216c5-47cc-418c-b3c5-eb62d0b7dc52" providerId="ADAL" clId="{ED579D3E-57B6-4093-9E49-FC14D7EE769E}" dt="2023-10-29T15:25:45.602" v="667" actId="478"/>
          <ac:spMkLst>
            <pc:docMk/>
            <pc:sldMk cId="2197060878" sldId="583"/>
            <ac:spMk id="18" creationId="{D3A3BDA1-B47F-8403-53DB-491CDF2C20C5}"/>
          </ac:spMkLst>
        </pc:spChg>
        <pc:spChg chg="add del mod">
          <ac:chgData name="Teymourian, Ehsan - teymouex" userId="342216c5-47cc-418c-b3c5-eb62d0b7dc52" providerId="ADAL" clId="{ED579D3E-57B6-4093-9E49-FC14D7EE769E}" dt="2023-10-29T15:25:47.296" v="668" actId="478"/>
          <ac:spMkLst>
            <pc:docMk/>
            <pc:sldMk cId="2197060878" sldId="583"/>
            <ac:spMk id="20" creationId="{02BD5F4D-0585-4CE3-30E9-6D2EC5580465}"/>
          </ac:spMkLst>
        </pc:spChg>
        <pc:spChg chg="add mod">
          <ac:chgData name="Teymourian, Ehsan - teymouex" userId="342216c5-47cc-418c-b3c5-eb62d0b7dc52" providerId="ADAL" clId="{ED579D3E-57B6-4093-9E49-FC14D7EE769E}" dt="2023-10-29T15:37:53.102" v="795" actId="16959"/>
          <ac:spMkLst>
            <pc:docMk/>
            <pc:sldMk cId="2197060878" sldId="583"/>
            <ac:spMk id="21" creationId="{102E759F-4C88-4738-8275-5B8865ADDD99}"/>
          </ac:spMkLst>
        </pc:spChg>
        <pc:spChg chg="add del mod">
          <ac:chgData name="Teymourian, Ehsan - teymouex" userId="342216c5-47cc-418c-b3c5-eb62d0b7dc52" providerId="ADAL" clId="{ED579D3E-57B6-4093-9E49-FC14D7EE769E}" dt="2023-10-29T15:23:56.135" v="630" actId="478"/>
          <ac:spMkLst>
            <pc:docMk/>
            <pc:sldMk cId="2197060878" sldId="583"/>
            <ac:spMk id="22" creationId="{44173BFE-2826-4E7D-80EB-CC9E75C7D22B}"/>
          </ac:spMkLst>
        </pc:spChg>
        <pc:spChg chg="add del mod">
          <ac:chgData name="Teymourian, Ehsan - teymouex" userId="342216c5-47cc-418c-b3c5-eb62d0b7dc52" providerId="ADAL" clId="{ED579D3E-57B6-4093-9E49-FC14D7EE769E}" dt="2023-10-29T15:26:07.742" v="672" actId="478"/>
          <ac:spMkLst>
            <pc:docMk/>
            <pc:sldMk cId="2197060878" sldId="583"/>
            <ac:spMk id="29" creationId="{D9ED912C-284F-1B5D-CB09-BA12622FB461}"/>
          </ac:spMkLst>
        </pc:spChg>
        <pc:spChg chg="add del mod">
          <ac:chgData name="Teymourian, Ehsan - teymouex" userId="342216c5-47cc-418c-b3c5-eb62d0b7dc52" providerId="ADAL" clId="{ED579D3E-57B6-4093-9E49-FC14D7EE769E}" dt="2023-10-29T15:26:07.367" v="671"/>
          <ac:spMkLst>
            <pc:docMk/>
            <pc:sldMk cId="2197060878" sldId="583"/>
            <ac:spMk id="30" creationId="{9F2BF7F2-392F-8F6A-A586-F79C8F9A5212}"/>
          </ac:spMkLst>
        </pc:spChg>
        <pc:spChg chg="add mod">
          <ac:chgData name="Teymourian, Ehsan - teymouex" userId="342216c5-47cc-418c-b3c5-eb62d0b7dc52" providerId="ADAL" clId="{ED579D3E-57B6-4093-9E49-FC14D7EE769E}" dt="2023-10-29T15:37:58.484" v="797" actId="16959"/>
          <ac:spMkLst>
            <pc:docMk/>
            <pc:sldMk cId="2197060878" sldId="583"/>
            <ac:spMk id="31" creationId="{BB807C15-496F-EB41-DB8C-7516E134FFD9}"/>
          </ac:spMkLst>
        </pc:spChg>
        <pc:spChg chg="add del mod">
          <ac:chgData name="Teymourian, Ehsan - teymouex" userId="342216c5-47cc-418c-b3c5-eb62d0b7dc52" providerId="ADAL" clId="{ED579D3E-57B6-4093-9E49-FC14D7EE769E}" dt="2023-10-29T15:26:29.989" v="683" actId="478"/>
          <ac:spMkLst>
            <pc:docMk/>
            <pc:sldMk cId="2197060878" sldId="583"/>
            <ac:spMk id="33" creationId="{69D02DF3-10D5-F1E5-414E-18329B36009C}"/>
          </ac:spMkLst>
        </pc:spChg>
        <pc:spChg chg="add del mod">
          <ac:chgData name="Teymourian, Ehsan - teymouex" userId="342216c5-47cc-418c-b3c5-eb62d0b7dc52" providerId="ADAL" clId="{ED579D3E-57B6-4093-9E49-FC14D7EE769E}" dt="2023-10-29T15:27:35.953" v="699" actId="478"/>
          <ac:spMkLst>
            <pc:docMk/>
            <pc:sldMk cId="2197060878" sldId="583"/>
            <ac:spMk id="35" creationId="{DC04251A-5FB0-B012-BA2E-1253F3EF0FA5}"/>
          </ac:spMkLst>
        </pc:spChg>
        <pc:spChg chg="add mod">
          <ac:chgData name="Teymourian, Ehsan - teymouex" userId="342216c5-47cc-418c-b3c5-eb62d0b7dc52" providerId="ADAL" clId="{ED579D3E-57B6-4093-9E49-FC14D7EE769E}" dt="2023-10-29T15:28:04.479" v="708" actId="1076"/>
          <ac:spMkLst>
            <pc:docMk/>
            <pc:sldMk cId="2197060878" sldId="583"/>
            <ac:spMk id="37" creationId="{ED2A8EE6-ADC3-AF4D-E005-0991173B9246}"/>
          </ac:spMkLst>
        </pc:spChg>
        <pc:graphicFrameChg chg="del mod replId">
          <ac:chgData name="Teymourian, Ehsan - teymouex" userId="342216c5-47cc-418c-b3c5-eb62d0b7dc52" providerId="ADAL" clId="{ED579D3E-57B6-4093-9E49-FC14D7EE769E}" dt="2023-10-29T15:22:46.644" v="596"/>
          <ac:graphicFrameMkLst>
            <pc:docMk/>
            <pc:sldMk cId="2197060878" sldId="583"/>
            <ac:graphicFrameMk id="4" creationId="{102E759F-4C88-4738-8275-5B8865ADDD99}"/>
          </ac:graphicFrameMkLst>
        </pc:graphicFrameChg>
        <pc:graphicFrameChg chg="del mod replId">
          <ac:chgData name="Teymourian, Ehsan - teymouex" userId="342216c5-47cc-418c-b3c5-eb62d0b7dc52" providerId="ADAL" clId="{ED579D3E-57B6-4093-9E49-FC14D7EE769E}" dt="2023-10-29T15:23:46.217" v="628"/>
          <ac:graphicFrameMkLst>
            <pc:docMk/>
            <pc:sldMk cId="2197060878" sldId="583"/>
            <ac:graphicFrameMk id="8" creationId="{44173BFE-2826-4E7D-80EB-CC9E75C7D22B}"/>
          </ac:graphicFrameMkLst>
        </pc:graphicFrameChg>
        <pc:graphicFrameChg chg="del">
          <ac:chgData name="Teymourian, Ehsan - teymouex" userId="342216c5-47cc-418c-b3c5-eb62d0b7dc52" providerId="ADAL" clId="{ED579D3E-57B6-4093-9E49-FC14D7EE769E}" dt="2023-10-29T15:25:43.881" v="666" actId="478"/>
          <ac:graphicFrameMkLst>
            <pc:docMk/>
            <pc:sldMk cId="2197060878" sldId="583"/>
            <ac:graphicFrameMk id="23" creationId="{9CA712CF-8A37-4071-9BF7-14090E0D561E}"/>
          </ac:graphicFrameMkLst>
        </pc:graphicFrameChg>
        <pc:graphicFrameChg chg="add del">
          <ac:chgData name="Teymourian, Ehsan - teymouex" userId="342216c5-47cc-418c-b3c5-eb62d0b7dc52" providerId="ADAL" clId="{ED579D3E-57B6-4093-9E49-FC14D7EE769E}" dt="2023-10-29T15:26:26.983" v="682" actId="478"/>
          <ac:graphicFrameMkLst>
            <pc:docMk/>
            <pc:sldMk cId="2197060878" sldId="583"/>
            <ac:graphicFrameMk id="24" creationId="{9D1A2862-8533-4FC1-AE75-E3C0176B0375}"/>
          </ac:graphicFrameMkLst>
        </pc:graphicFrameChg>
      </pc:sldChg>
      <pc:sldChg chg="addSp delSp modSp mod">
        <pc:chgData name="Teymourian, Ehsan - teymouex" userId="342216c5-47cc-418c-b3c5-eb62d0b7dc52" providerId="ADAL" clId="{ED579D3E-57B6-4093-9E49-FC14D7EE769E}" dt="2023-11-01T13:27:10.583" v="1072" actId="1076"/>
        <pc:sldMkLst>
          <pc:docMk/>
          <pc:sldMk cId="2777326230" sldId="584"/>
        </pc:sldMkLst>
        <pc:spChg chg="add mod">
          <ac:chgData name="Teymourian, Ehsan - teymouex" userId="342216c5-47cc-418c-b3c5-eb62d0b7dc52" providerId="ADAL" clId="{ED579D3E-57B6-4093-9E49-FC14D7EE769E}" dt="2023-11-01T13:27:10.583" v="1072" actId="1076"/>
          <ac:spMkLst>
            <pc:docMk/>
            <pc:sldMk cId="2777326230" sldId="584"/>
            <ac:spMk id="6" creationId="{036BFAB6-669B-B6E1-F47F-D9446D6519E9}"/>
          </ac:spMkLst>
        </pc:spChg>
        <pc:spChg chg="add del mod">
          <ac:chgData name="Teymourian, Ehsan - teymouex" userId="342216c5-47cc-418c-b3c5-eb62d0b7dc52" providerId="ADAL" clId="{ED579D3E-57B6-4093-9E49-FC14D7EE769E}" dt="2023-11-01T13:22:52.093" v="956" actId="478"/>
          <ac:spMkLst>
            <pc:docMk/>
            <pc:sldMk cId="2777326230" sldId="584"/>
            <ac:spMk id="8" creationId="{BDD698E9-963F-9B45-AEB8-3E911836887A}"/>
          </ac:spMkLst>
        </pc:spChg>
        <pc:graphicFrameChg chg="add del mod replId">
          <ac:chgData name="Teymourian, Ehsan - teymouex" userId="342216c5-47cc-418c-b3c5-eb62d0b7dc52" providerId="ADAL" clId="{ED579D3E-57B6-4093-9E49-FC14D7EE769E}" dt="2023-11-01T13:22:30.569" v="947"/>
          <ac:graphicFrameMkLst>
            <pc:docMk/>
            <pc:sldMk cId="2777326230" sldId="584"/>
            <ac:graphicFrameMk id="9" creationId="{BDD698E9-963F-9B45-AEB8-3E911836887A}"/>
          </ac:graphicFrameMkLst>
        </pc:graphicFrameChg>
      </pc:sldChg>
      <pc:sldChg chg="addSp delSp modSp mod">
        <pc:chgData name="Teymourian, Ehsan - teymouex" userId="342216c5-47cc-418c-b3c5-eb62d0b7dc52" providerId="ADAL" clId="{ED579D3E-57B6-4093-9E49-FC14D7EE769E}" dt="2023-10-26T21:44:02.448" v="88" actId="403"/>
        <pc:sldMkLst>
          <pc:docMk/>
          <pc:sldMk cId="339386521" sldId="585"/>
        </pc:sldMkLst>
        <pc:spChg chg="mod">
          <ac:chgData name="Teymourian, Ehsan - teymouex" userId="342216c5-47cc-418c-b3c5-eb62d0b7dc52" providerId="ADAL" clId="{ED579D3E-57B6-4093-9E49-FC14D7EE769E}" dt="2023-10-12T22:17:10.123" v="27" actId="207"/>
          <ac:spMkLst>
            <pc:docMk/>
            <pc:sldMk cId="339386521" sldId="585"/>
            <ac:spMk id="5" creationId="{75FACF4E-6C15-4D53-AB1C-2C1488491C65}"/>
          </ac:spMkLst>
        </pc:spChg>
        <pc:spChg chg="add del mod">
          <ac:chgData name="Teymourian, Ehsan - teymouex" userId="342216c5-47cc-418c-b3c5-eb62d0b7dc52" providerId="ADAL" clId="{ED579D3E-57B6-4093-9E49-FC14D7EE769E}" dt="2023-10-12T22:17:26.102" v="31" actId="478"/>
          <ac:spMkLst>
            <pc:docMk/>
            <pc:sldMk cId="339386521" sldId="585"/>
            <ac:spMk id="6" creationId="{E10C6CFE-F5B1-221F-A4B1-62F096891105}"/>
          </ac:spMkLst>
        </pc:spChg>
        <pc:spChg chg="add del mod">
          <ac:chgData name="Teymourian, Ehsan - teymouex" userId="342216c5-47cc-418c-b3c5-eb62d0b7dc52" providerId="ADAL" clId="{ED579D3E-57B6-4093-9E49-FC14D7EE769E}" dt="2023-10-12T22:17:24.619" v="30" actId="478"/>
          <ac:spMkLst>
            <pc:docMk/>
            <pc:sldMk cId="339386521" sldId="585"/>
            <ac:spMk id="9" creationId="{C388317A-AB0E-E8B9-4C0D-352851A16418}"/>
          </ac:spMkLst>
        </pc:spChg>
        <pc:spChg chg="del">
          <ac:chgData name="Teymourian, Ehsan - teymouex" userId="342216c5-47cc-418c-b3c5-eb62d0b7dc52" providerId="ADAL" clId="{ED579D3E-57B6-4093-9E49-FC14D7EE769E}" dt="2023-10-12T22:17:18.130" v="28" actId="478"/>
          <ac:spMkLst>
            <pc:docMk/>
            <pc:sldMk cId="339386521" sldId="585"/>
            <ac:spMk id="14" creationId="{0218D2BD-6835-4367-9AA4-9144222823EF}"/>
          </ac:spMkLst>
        </pc:spChg>
        <pc:spChg chg="add mod">
          <ac:chgData name="Teymourian, Ehsan - teymouex" userId="342216c5-47cc-418c-b3c5-eb62d0b7dc52" providerId="ADAL" clId="{ED579D3E-57B6-4093-9E49-FC14D7EE769E}" dt="2023-10-26T21:44:02.448" v="88" actId="403"/>
          <ac:spMkLst>
            <pc:docMk/>
            <pc:sldMk cId="339386521" sldId="585"/>
            <ac:spMk id="22" creationId="{5A6B43E4-9AE8-4253-8F2E-2BA0A4423065}"/>
          </ac:spMkLst>
        </pc:spChg>
        <pc:graphicFrameChg chg="del mod replId">
          <ac:chgData name="Teymourian, Ehsan - teymouex" userId="342216c5-47cc-418c-b3c5-eb62d0b7dc52" providerId="ADAL" clId="{ED579D3E-57B6-4093-9E49-FC14D7EE769E}" dt="2023-10-26T21:43:51.880" v="82"/>
          <ac:graphicFrameMkLst>
            <pc:docMk/>
            <pc:sldMk cId="339386521" sldId="585"/>
            <ac:graphicFrameMk id="4" creationId="{5A6B43E4-9AE8-4253-8F2E-2BA0A4423065}"/>
          </ac:graphicFrameMkLst>
        </pc:graphicFrameChg>
        <pc:graphicFrameChg chg="del">
          <ac:chgData name="Teymourian, Ehsan - teymouex" userId="342216c5-47cc-418c-b3c5-eb62d0b7dc52" providerId="ADAL" clId="{ED579D3E-57B6-4093-9E49-FC14D7EE769E}" dt="2023-10-12T22:17:21.462" v="29" actId="478"/>
          <ac:graphicFrameMkLst>
            <pc:docMk/>
            <pc:sldMk cId="339386521" sldId="585"/>
            <ac:graphicFrameMk id="23" creationId="{5DC1486F-023E-4DA6-8D13-33BA157140C3}"/>
          </ac:graphicFrameMkLst>
        </pc:graphicFrameChg>
      </pc:sldChg>
      <pc:sldChg chg="modSp mod">
        <pc:chgData name="Teymourian, Ehsan - teymouex" userId="342216c5-47cc-418c-b3c5-eb62d0b7dc52" providerId="ADAL" clId="{ED579D3E-57B6-4093-9E49-FC14D7EE769E}" dt="2023-11-01T13:34:23.689" v="1095" actId="6549"/>
        <pc:sldMkLst>
          <pc:docMk/>
          <pc:sldMk cId="712243036" sldId="589"/>
        </pc:sldMkLst>
        <pc:spChg chg="mod">
          <ac:chgData name="Teymourian, Ehsan - teymouex" userId="342216c5-47cc-418c-b3c5-eb62d0b7dc52" providerId="ADAL" clId="{ED579D3E-57B6-4093-9E49-FC14D7EE769E}" dt="2023-11-01T13:34:23.689" v="1095" actId="6549"/>
          <ac:spMkLst>
            <pc:docMk/>
            <pc:sldMk cId="712243036" sldId="589"/>
            <ac:spMk id="4" creationId="{903CB8CD-24F5-40F9-84FE-F71A7FBBC679}"/>
          </ac:spMkLst>
        </pc:spChg>
      </pc:sldChg>
      <pc:sldChg chg="modSp mod">
        <pc:chgData name="Teymourian, Ehsan - teymouex" userId="342216c5-47cc-418c-b3c5-eb62d0b7dc52" providerId="ADAL" clId="{ED579D3E-57B6-4093-9E49-FC14D7EE769E}" dt="2023-11-01T13:36:15.540" v="1182" actId="1037"/>
        <pc:sldMkLst>
          <pc:docMk/>
          <pc:sldMk cId="2628544958" sldId="590"/>
        </pc:sldMkLst>
        <pc:spChg chg="mod">
          <ac:chgData name="Teymourian, Ehsan - teymouex" userId="342216c5-47cc-418c-b3c5-eb62d0b7dc52" providerId="ADAL" clId="{ED579D3E-57B6-4093-9E49-FC14D7EE769E}" dt="2023-11-01T13:36:02.261" v="1158" actId="20577"/>
          <ac:spMkLst>
            <pc:docMk/>
            <pc:sldMk cId="2628544958" sldId="590"/>
            <ac:spMk id="3" creationId="{2F9699CD-0AEC-47A1-AA1D-DA4D95772F52}"/>
          </ac:spMkLst>
        </pc:spChg>
        <pc:spChg chg="mod">
          <ac:chgData name="Teymourian, Ehsan - teymouex" userId="342216c5-47cc-418c-b3c5-eb62d0b7dc52" providerId="ADAL" clId="{ED579D3E-57B6-4093-9E49-FC14D7EE769E}" dt="2023-11-01T13:36:15.540" v="1182" actId="1037"/>
          <ac:spMkLst>
            <pc:docMk/>
            <pc:sldMk cId="2628544958" sldId="590"/>
            <ac:spMk id="5" creationId="{DA9AF04F-EC7E-41FF-B46F-4CCBB783F2F3}"/>
          </ac:spMkLst>
        </pc:spChg>
        <pc:graphicFrameChg chg="mod">
          <ac:chgData name="Teymourian, Ehsan - teymouex" userId="342216c5-47cc-418c-b3c5-eb62d0b7dc52" providerId="ADAL" clId="{ED579D3E-57B6-4093-9E49-FC14D7EE769E}" dt="2023-11-01T13:35:58.271" v="1156" actId="1038"/>
          <ac:graphicFrameMkLst>
            <pc:docMk/>
            <pc:sldMk cId="2628544958" sldId="590"/>
            <ac:graphicFrameMk id="12" creationId="{EF3F06AE-CDB8-44D1-858D-72DEE602839E}"/>
          </ac:graphicFrameMkLst>
        </pc:graphicFrameChg>
      </pc:sldChg>
      <pc:sldChg chg="new del">
        <pc:chgData name="Teymourian, Ehsan - teymouex" userId="342216c5-47cc-418c-b3c5-eb62d0b7dc52" providerId="ADAL" clId="{ED579D3E-57B6-4093-9E49-FC14D7EE769E}" dt="2023-10-26T22:01:16.875" v="206" actId="47"/>
        <pc:sldMkLst>
          <pc:docMk/>
          <pc:sldMk cId="2573046908" sldId="591"/>
        </pc:sldMkLst>
      </pc:sldChg>
      <pc:sldChg chg="addSp delSp modSp add mod modClrScheme chgLayout">
        <pc:chgData name="Teymourian, Ehsan - teymouex" userId="342216c5-47cc-418c-b3c5-eb62d0b7dc52" providerId="ADAL" clId="{ED579D3E-57B6-4093-9E49-FC14D7EE769E}" dt="2023-10-26T22:03:49.206" v="238" actId="14100"/>
        <pc:sldMkLst>
          <pc:docMk/>
          <pc:sldMk cId="3286318114" sldId="591"/>
        </pc:sldMkLst>
        <pc:spChg chg="del">
          <ac:chgData name="Teymourian, Ehsan - teymouex" userId="342216c5-47cc-418c-b3c5-eb62d0b7dc52" providerId="ADAL" clId="{ED579D3E-57B6-4093-9E49-FC14D7EE769E}" dt="2023-10-26T22:01:41.884" v="208" actId="478"/>
          <ac:spMkLst>
            <pc:docMk/>
            <pc:sldMk cId="3286318114" sldId="591"/>
            <ac:spMk id="2" creationId="{37687E8A-AAE2-4182-A8BE-13A51F43CC69}"/>
          </ac:spMkLst>
        </pc:spChg>
        <pc:spChg chg="del">
          <ac:chgData name="Teymourian, Ehsan - teymouex" userId="342216c5-47cc-418c-b3c5-eb62d0b7dc52" providerId="ADAL" clId="{ED579D3E-57B6-4093-9E49-FC14D7EE769E}" dt="2023-10-26T22:01:49.445" v="211" actId="478"/>
          <ac:spMkLst>
            <pc:docMk/>
            <pc:sldMk cId="3286318114" sldId="591"/>
            <ac:spMk id="4" creationId="{E0BBA16A-50BA-469B-8886-C97158D993A2}"/>
          </ac:spMkLst>
        </pc:spChg>
        <pc:spChg chg="add del mod">
          <ac:chgData name="Teymourian, Ehsan - teymouex" userId="342216c5-47cc-418c-b3c5-eb62d0b7dc52" providerId="ADAL" clId="{ED579D3E-57B6-4093-9E49-FC14D7EE769E}" dt="2023-10-26T22:01:47.587" v="210" actId="478"/>
          <ac:spMkLst>
            <pc:docMk/>
            <pc:sldMk cId="3286318114" sldId="591"/>
            <ac:spMk id="5" creationId="{015913C1-77C0-5039-CA37-A73284ED3CC4}"/>
          </ac:spMkLst>
        </pc:spChg>
        <pc:spChg chg="del">
          <ac:chgData name="Teymourian, Ehsan - teymouex" userId="342216c5-47cc-418c-b3c5-eb62d0b7dc52" providerId="ADAL" clId="{ED579D3E-57B6-4093-9E49-FC14D7EE769E}" dt="2023-10-26T22:01:45.126" v="209" actId="478"/>
          <ac:spMkLst>
            <pc:docMk/>
            <pc:sldMk cId="3286318114" sldId="591"/>
            <ac:spMk id="6" creationId="{9844B2BC-F2BA-4285-A004-F10E897BC1CB}"/>
          </ac:spMkLst>
        </pc:spChg>
        <pc:spChg chg="mod">
          <ac:chgData name="Teymourian, Ehsan - teymouex" userId="342216c5-47cc-418c-b3c5-eb62d0b7dc52" providerId="ADAL" clId="{ED579D3E-57B6-4093-9E49-FC14D7EE769E}" dt="2023-10-26T22:02:20.196" v="224" actId="26606"/>
          <ac:spMkLst>
            <pc:docMk/>
            <pc:sldMk cId="3286318114" sldId="591"/>
            <ac:spMk id="7" creationId="{5EAA2CA0-BDBE-4DE7-B77D-D96B0D998945}"/>
          </ac:spMkLst>
        </pc:spChg>
        <pc:spChg chg="add del mod">
          <ac:chgData name="Teymourian, Ehsan - teymouex" userId="342216c5-47cc-418c-b3c5-eb62d0b7dc52" providerId="ADAL" clId="{ED579D3E-57B6-4093-9E49-FC14D7EE769E}" dt="2023-10-26T22:01:53.054" v="213" actId="478"/>
          <ac:spMkLst>
            <pc:docMk/>
            <pc:sldMk cId="3286318114" sldId="591"/>
            <ac:spMk id="11" creationId="{9BCC6F15-6AF2-3F97-3774-402C058FCAB3}"/>
          </ac:spMkLst>
        </pc:spChg>
        <pc:spChg chg="add del mod">
          <ac:chgData name="Teymourian, Ehsan - teymouex" userId="342216c5-47cc-418c-b3c5-eb62d0b7dc52" providerId="ADAL" clId="{ED579D3E-57B6-4093-9E49-FC14D7EE769E}" dt="2023-10-26T22:01:51.707" v="212" actId="478"/>
          <ac:spMkLst>
            <pc:docMk/>
            <pc:sldMk cId="3286318114" sldId="591"/>
            <ac:spMk id="13" creationId="{63C6E938-27F2-9040-F00D-60E3845BF436}"/>
          </ac:spMkLst>
        </pc:spChg>
        <pc:spChg chg="add del mod">
          <ac:chgData name="Teymourian, Ehsan - teymouex" userId="342216c5-47cc-418c-b3c5-eb62d0b7dc52" providerId="ADAL" clId="{ED579D3E-57B6-4093-9E49-FC14D7EE769E}" dt="2023-10-26T22:01:57.283" v="216" actId="478"/>
          <ac:spMkLst>
            <pc:docMk/>
            <pc:sldMk cId="3286318114" sldId="591"/>
            <ac:spMk id="15" creationId="{8D558824-3B23-0E8E-EBF0-37F974B57F81}"/>
          </ac:spMkLst>
        </pc:spChg>
        <pc:spChg chg="add del mod">
          <ac:chgData name="Teymourian, Ehsan - teymouex" userId="342216c5-47cc-418c-b3c5-eb62d0b7dc52" providerId="ADAL" clId="{ED579D3E-57B6-4093-9E49-FC14D7EE769E}" dt="2023-10-26T22:01:58.743" v="217" actId="478"/>
          <ac:spMkLst>
            <pc:docMk/>
            <pc:sldMk cId="3286318114" sldId="591"/>
            <ac:spMk id="17" creationId="{4AE3230F-F806-0E83-A2BA-3F7CED02F33C}"/>
          </ac:spMkLst>
        </pc:spChg>
        <pc:spChg chg="add del mod">
          <ac:chgData name="Teymourian, Ehsan - teymouex" userId="342216c5-47cc-418c-b3c5-eb62d0b7dc52" providerId="ADAL" clId="{ED579D3E-57B6-4093-9E49-FC14D7EE769E}" dt="2023-10-26T22:02:15.570" v="221" actId="26606"/>
          <ac:spMkLst>
            <pc:docMk/>
            <pc:sldMk cId="3286318114" sldId="591"/>
            <ac:spMk id="24" creationId="{6BCFC362-F253-2A1C-0FFD-F8275E644457}"/>
          </ac:spMkLst>
        </pc:spChg>
        <pc:spChg chg="add del mod">
          <ac:chgData name="Teymourian, Ehsan - teymouex" userId="342216c5-47cc-418c-b3c5-eb62d0b7dc52" providerId="ADAL" clId="{ED579D3E-57B6-4093-9E49-FC14D7EE769E}" dt="2023-10-26T22:02:15.570" v="221" actId="26606"/>
          <ac:spMkLst>
            <pc:docMk/>
            <pc:sldMk cId="3286318114" sldId="591"/>
            <ac:spMk id="26" creationId="{520D08DA-CF62-5375-CD5B-CF0C473BAA05}"/>
          </ac:spMkLst>
        </pc:spChg>
        <pc:graphicFrameChg chg="del">
          <ac:chgData name="Teymourian, Ehsan - teymouex" userId="342216c5-47cc-418c-b3c5-eb62d0b7dc52" providerId="ADAL" clId="{ED579D3E-57B6-4093-9E49-FC14D7EE769E}" dt="2023-10-26T22:01:54.139" v="214" actId="478"/>
          <ac:graphicFrameMkLst>
            <pc:docMk/>
            <pc:sldMk cId="3286318114" sldId="591"/>
            <ac:graphicFrameMk id="8" creationId="{4A48AEA9-C50C-43FD-A6F6-747F62250CDD}"/>
          </ac:graphicFrameMkLst>
        </pc:graphicFrameChg>
        <pc:graphicFrameChg chg="del">
          <ac:chgData name="Teymourian, Ehsan - teymouex" userId="342216c5-47cc-418c-b3c5-eb62d0b7dc52" providerId="ADAL" clId="{ED579D3E-57B6-4093-9E49-FC14D7EE769E}" dt="2023-10-26T22:01:55.790" v="215" actId="478"/>
          <ac:graphicFrameMkLst>
            <pc:docMk/>
            <pc:sldMk cId="3286318114" sldId="591"/>
            <ac:graphicFrameMk id="9" creationId="{C1579624-10BA-4A7C-98A3-CE485203BF32}"/>
          </ac:graphicFrameMkLst>
        </pc:graphicFrameChg>
        <pc:picChg chg="add del mod">
          <ac:chgData name="Teymourian, Ehsan - teymouex" userId="342216c5-47cc-418c-b3c5-eb62d0b7dc52" providerId="ADAL" clId="{ED579D3E-57B6-4093-9E49-FC14D7EE769E}" dt="2023-10-26T22:03:31.416" v="231" actId="478"/>
          <ac:picMkLst>
            <pc:docMk/>
            <pc:sldMk cId="3286318114" sldId="591"/>
            <ac:picMk id="19" creationId="{955AD10B-1DF7-26E8-3824-D64B186760FA}"/>
          </ac:picMkLst>
        </pc:picChg>
        <pc:picChg chg="add mod">
          <ac:chgData name="Teymourian, Ehsan - teymouex" userId="342216c5-47cc-418c-b3c5-eb62d0b7dc52" providerId="ADAL" clId="{ED579D3E-57B6-4093-9E49-FC14D7EE769E}" dt="2023-10-26T22:03:49.206" v="238" actId="14100"/>
          <ac:picMkLst>
            <pc:docMk/>
            <pc:sldMk cId="3286318114" sldId="591"/>
            <ac:picMk id="21" creationId="{C18258E4-468E-B349-102E-037A333C5D85}"/>
          </ac:picMkLst>
        </pc:picChg>
      </pc:sldChg>
      <pc:sldChg chg="addSp delSp modSp new mod">
        <pc:chgData name="Teymourian, Ehsan - teymouex" userId="342216c5-47cc-418c-b3c5-eb62d0b7dc52" providerId="ADAL" clId="{ED579D3E-57B6-4093-9E49-FC14D7EE769E}" dt="2023-10-29T15:17:41.453" v="486" actId="1036"/>
        <pc:sldMkLst>
          <pc:docMk/>
          <pc:sldMk cId="220494498" sldId="592"/>
        </pc:sldMkLst>
        <pc:spChg chg="mod">
          <ac:chgData name="Teymourian, Ehsan - teymouex" userId="342216c5-47cc-418c-b3c5-eb62d0b7dc52" providerId="ADAL" clId="{ED579D3E-57B6-4093-9E49-FC14D7EE769E}" dt="2023-10-29T15:11:36.168" v="376"/>
          <ac:spMkLst>
            <pc:docMk/>
            <pc:sldMk cId="220494498" sldId="592"/>
            <ac:spMk id="2" creationId="{864CA403-5D5F-9E99-B947-74838F818FE8}"/>
          </ac:spMkLst>
        </pc:spChg>
        <pc:spChg chg="mod">
          <ac:chgData name="Teymourian, Ehsan - teymouex" userId="342216c5-47cc-418c-b3c5-eb62d0b7dc52" providerId="ADAL" clId="{ED579D3E-57B6-4093-9E49-FC14D7EE769E}" dt="2023-10-29T15:11:59.982" v="381" actId="14100"/>
          <ac:spMkLst>
            <pc:docMk/>
            <pc:sldMk cId="220494498" sldId="592"/>
            <ac:spMk id="3" creationId="{0D73FA25-FACC-0E77-C39F-06AA2D110241}"/>
          </ac:spMkLst>
        </pc:spChg>
        <pc:spChg chg="del">
          <ac:chgData name="Teymourian, Ehsan - teymouex" userId="342216c5-47cc-418c-b3c5-eb62d0b7dc52" providerId="ADAL" clId="{ED579D3E-57B6-4093-9E49-FC14D7EE769E}" dt="2023-10-29T15:11:48.615" v="378" actId="478"/>
          <ac:spMkLst>
            <pc:docMk/>
            <pc:sldMk cId="220494498" sldId="592"/>
            <ac:spMk id="4" creationId="{84C01A6B-4AD0-A0AA-8944-B6363CA19A60}"/>
          </ac:spMkLst>
        </pc:spChg>
        <pc:picChg chg="add del mod">
          <ac:chgData name="Teymourian, Ehsan - teymouex" userId="342216c5-47cc-418c-b3c5-eb62d0b7dc52" providerId="ADAL" clId="{ED579D3E-57B6-4093-9E49-FC14D7EE769E}" dt="2023-10-29T15:17:14.219" v="464" actId="478"/>
          <ac:picMkLst>
            <pc:docMk/>
            <pc:sldMk cId="220494498" sldId="592"/>
            <ac:picMk id="6" creationId="{2AEAC00D-60D4-1B76-C84F-A7E404F5B855}"/>
          </ac:picMkLst>
        </pc:picChg>
        <pc:picChg chg="add mod">
          <ac:chgData name="Teymourian, Ehsan - teymouex" userId="342216c5-47cc-418c-b3c5-eb62d0b7dc52" providerId="ADAL" clId="{ED579D3E-57B6-4093-9E49-FC14D7EE769E}" dt="2023-10-29T15:17:41.453" v="486" actId="1036"/>
          <ac:picMkLst>
            <pc:docMk/>
            <pc:sldMk cId="220494498" sldId="592"/>
            <ac:picMk id="8" creationId="{5B4EF2C2-5CF7-6508-CAF2-4DFCEBD8AA96}"/>
          </ac:picMkLst>
        </pc:picChg>
      </pc:sldChg>
    </pc:docChg>
  </pc:docChgLst>
  <pc:docChgLst>
    <pc:chgData name="Teymourian, Ehsan - teymouex" userId="342216c5-47cc-418c-b3c5-eb62d0b7dc52" providerId="ADAL" clId="{E85CAE07-1788-456C-AB41-F0C63F957ED6}"/>
    <pc:docChg chg="addSld delSld modSld">
      <pc:chgData name="Teymourian, Ehsan - teymouex" userId="342216c5-47cc-418c-b3c5-eb62d0b7dc52" providerId="ADAL" clId="{E85CAE07-1788-456C-AB41-F0C63F957ED6}" dt="2024-11-04T15:16:32.702" v="18" actId="20577"/>
      <pc:docMkLst>
        <pc:docMk/>
      </pc:docMkLst>
      <pc:sldChg chg="modSp">
        <pc:chgData name="Teymourian, Ehsan - teymouex" userId="342216c5-47cc-418c-b3c5-eb62d0b7dc52" providerId="ADAL" clId="{E85CAE07-1788-456C-AB41-F0C63F957ED6}" dt="2024-11-04T15:16:32.702" v="18" actId="20577"/>
        <pc:sldMkLst>
          <pc:docMk/>
          <pc:sldMk cId="3958553711" sldId="536"/>
        </pc:sldMkLst>
        <pc:spChg chg="mod">
          <ac:chgData name="Teymourian, Ehsan - teymouex" userId="342216c5-47cc-418c-b3c5-eb62d0b7dc52" providerId="ADAL" clId="{E85CAE07-1788-456C-AB41-F0C63F957ED6}" dt="2024-11-04T15:16:32.702" v="18" actId="20577"/>
          <ac:spMkLst>
            <pc:docMk/>
            <pc:sldMk cId="3958553711" sldId="536"/>
            <ac:spMk id="6" creationId="{713907E6-5544-4F6C-A6A2-F1CD6FA2BBD7}"/>
          </ac:spMkLst>
        </pc:spChg>
      </pc:sldChg>
      <pc:sldChg chg="modSp mod">
        <pc:chgData name="Teymourian, Ehsan - teymouex" userId="342216c5-47cc-418c-b3c5-eb62d0b7dc52" providerId="ADAL" clId="{E85CAE07-1788-456C-AB41-F0C63F957ED6}" dt="2024-10-23T15:23:54.664" v="9" actId="207"/>
        <pc:sldMkLst>
          <pc:docMk/>
          <pc:sldMk cId="4038992148" sldId="554"/>
        </pc:sldMkLst>
        <pc:spChg chg="mod">
          <ac:chgData name="Teymourian, Ehsan - teymouex" userId="342216c5-47cc-418c-b3c5-eb62d0b7dc52" providerId="ADAL" clId="{E85CAE07-1788-456C-AB41-F0C63F957ED6}" dt="2024-10-23T15:23:49.465" v="8" actId="207"/>
          <ac:spMkLst>
            <pc:docMk/>
            <pc:sldMk cId="4038992148" sldId="554"/>
            <ac:spMk id="2" creationId="{9B218A2E-A788-4B4A-BBBB-2D2D0BC82468}"/>
          </ac:spMkLst>
        </pc:spChg>
        <pc:spChg chg="mod">
          <ac:chgData name="Teymourian, Ehsan - teymouex" userId="342216c5-47cc-418c-b3c5-eb62d0b7dc52" providerId="ADAL" clId="{E85CAE07-1788-456C-AB41-F0C63F957ED6}" dt="2024-10-23T15:23:54.664" v="9" actId="207"/>
          <ac:spMkLst>
            <pc:docMk/>
            <pc:sldMk cId="4038992148" sldId="554"/>
            <ac:spMk id="3" creationId="{4AA3E4DC-E3B7-400C-A204-A52F80767C62}"/>
          </ac:spMkLst>
        </pc:spChg>
      </pc:sldChg>
      <pc:sldChg chg="del">
        <pc:chgData name="Teymourian, Ehsan - teymouex" userId="342216c5-47cc-418c-b3c5-eb62d0b7dc52" providerId="ADAL" clId="{E85CAE07-1788-456C-AB41-F0C63F957ED6}" dt="2024-10-23T14:08:13.146" v="2" actId="47"/>
        <pc:sldMkLst>
          <pc:docMk/>
          <pc:sldMk cId="2703559629" sldId="561"/>
        </pc:sldMkLst>
      </pc:sldChg>
      <pc:sldChg chg="modSp mod">
        <pc:chgData name="Teymourian, Ehsan - teymouex" userId="342216c5-47cc-418c-b3c5-eb62d0b7dc52" providerId="ADAL" clId="{E85CAE07-1788-456C-AB41-F0C63F957ED6}" dt="2024-10-23T14:13:23.656" v="6" actId="207"/>
        <pc:sldMkLst>
          <pc:docMk/>
          <pc:sldMk cId="2148845437" sldId="579"/>
        </pc:sldMkLst>
        <pc:spChg chg="mod">
          <ac:chgData name="Teymourian, Ehsan - teymouex" userId="342216c5-47cc-418c-b3c5-eb62d0b7dc52" providerId="ADAL" clId="{E85CAE07-1788-456C-AB41-F0C63F957ED6}" dt="2024-10-23T14:12:39.586" v="3" actId="207"/>
          <ac:spMkLst>
            <pc:docMk/>
            <pc:sldMk cId="2148845437" sldId="579"/>
            <ac:spMk id="4" creationId="{0551F003-424D-4901-A5B0-1260F8908C77}"/>
          </ac:spMkLst>
        </pc:spChg>
        <pc:spChg chg="mod">
          <ac:chgData name="Teymourian, Ehsan - teymouex" userId="342216c5-47cc-418c-b3c5-eb62d0b7dc52" providerId="ADAL" clId="{E85CAE07-1788-456C-AB41-F0C63F957ED6}" dt="2024-10-23T14:13:16.506" v="5" actId="1076"/>
          <ac:spMkLst>
            <pc:docMk/>
            <pc:sldMk cId="2148845437" sldId="579"/>
            <ac:spMk id="8" creationId="{B44130C5-4FFC-7449-2329-0B536E95244C}"/>
          </ac:spMkLst>
        </pc:spChg>
        <pc:spChg chg="mod">
          <ac:chgData name="Teymourian, Ehsan - teymouex" userId="342216c5-47cc-418c-b3c5-eb62d0b7dc52" providerId="ADAL" clId="{E85CAE07-1788-456C-AB41-F0C63F957ED6}" dt="2024-10-23T14:13:23.656" v="6" actId="207"/>
          <ac:spMkLst>
            <pc:docMk/>
            <pc:sldMk cId="2148845437" sldId="579"/>
            <ac:spMk id="12" creationId="{34B5A652-4CE3-4DD7-B5A5-D5C4B72E721A}"/>
          </ac:spMkLst>
        </pc:spChg>
      </pc:sldChg>
      <pc:sldChg chg="modSp add mod">
        <pc:chgData name="Teymourian, Ehsan - teymouex" userId="342216c5-47cc-418c-b3c5-eb62d0b7dc52" providerId="ADAL" clId="{E85CAE07-1788-456C-AB41-F0C63F957ED6}" dt="2024-10-23T14:08:10.516" v="1" actId="20577"/>
        <pc:sldMkLst>
          <pc:docMk/>
          <pc:sldMk cId="2618582469" sldId="606"/>
        </pc:sldMkLst>
        <pc:spChg chg="mod">
          <ac:chgData name="Teymourian, Ehsan - teymouex" userId="342216c5-47cc-418c-b3c5-eb62d0b7dc52" providerId="ADAL" clId="{E85CAE07-1788-456C-AB41-F0C63F957ED6}" dt="2024-10-23T14:08:10.516" v="1" actId="20577"/>
          <ac:spMkLst>
            <pc:docMk/>
            <pc:sldMk cId="2618582469" sldId="606"/>
            <ac:spMk id="5" creationId="{84502467-E8DD-279D-EE21-FEE1A7D783A9}"/>
          </ac:spMkLst>
        </pc:spChg>
      </pc:sldChg>
    </pc:docChg>
  </pc:docChgLst>
  <pc:docChgLst>
    <pc:chgData name="Teymourian, Ehsan - teymouex" userId="342216c5-47cc-418c-b3c5-eb62d0b7dc52" providerId="ADAL" clId="{310D2B19-A95C-48A6-9F83-500482DF8C3E}"/>
    <pc:docChg chg="undo custSel addSld delSld modSld">
      <pc:chgData name="Teymourian, Ehsan - teymouex" userId="342216c5-47cc-418c-b3c5-eb62d0b7dc52" providerId="ADAL" clId="{310D2B19-A95C-48A6-9F83-500482DF8C3E}" dt="2023-03-28T14:04:37.543" v="7" actId="1076"/>
      <pc:docMkLst>
        <pc:docMk/>
      </pc:docMkLst>
      <pc:sldChg chg="add del">
        <pc:chgData name="Teymourian, Ehsan - teymouex" userId="342216c5-47cc-418c-b3c5-eb62d0b7dc52" providerId="ADAL" clId="{310D2B19-A95C-48A6-9F83-500482DF8C3E}" dt="2023-03-28T14:03:44.509" v="1" actId="47"/>
        <pc:sldMkLst>
          <pc:docMk/>
          <pc:sldMk cId="4038992148" sldId="554"/>
        </pc:sldMkLst>
      </pc:sldChg>
      <pc:sldChg chg="addSp delSp modSp mod">
        <pc:chgData name="Teymourian, Ehsan - teymouex" userId="342216c5-47cc-418c-b3c5-eb62d0b7dc52" providerId="ADAL" clId="{310D2B19-A95C-48A6-9F83-500482DF8C3E}" dt="2023-03-28T14:04:37.543" v="7" actId="1076"/>
        <pc:sldMkLst>
          <pc:docMk/>
          <pc:sldMk cId="3899643806" sldId="570"/>
        </pc:sldMkLst>
        <pc:spChg chg="mod">
          <ac:chgData name="Teymourian, Ehsan - teymouex" userId="342216c5-47cc-418c-b3c5-eb62d0b7dc52" providerId="ADAL" clId="{310D2B19-A95C-48A6-9F83-500482DF8C3E}" dt="2023-03-28T14:04:26.585" v="5" actId="1076"/>
          <ac:spMkLst>
            <pc:docMk/>
            <pc:sldMk cId="3899643806" sldId="570"/>
            <ac:spMk id="2" creationId="{739D8020-F80D-447D-85D0-E9C40248F093}"/>
          </ac:spMkLst>
        </pc:spChg>
        <pc:spChg chg="mod">
          <ac:chgData name="Teymourian, Ehsan - teymouex" userId="342216c5-47cc-418c-b3c5-eb62d0b7dc52" providerId="ADAL" clId="{310D2B19-A95C-48A6-9F83-500482DF8C3E}" dt="2023-03-28T14:04:37.543" v="7" actId="1076"/>
          <ac:spMkLst>
            <pc:docMk/>
            <pc:sldMk cId="3899643806" sldId="570"/>
            <ac:spMk id="4" creationId="{F97D579F-2509-4E57-BB94-B1209374FE1D}"/>
          </ac:spMkLst>
        </pc:spChg>
        <pc:spChg chg="add del mod">
          <ac:chgData name="Teymourian, Ehsan - teymouex" userId="342216c5-47cc-418c-b3c5-eb62d0b7dc52" providerId="ADAL" clId="{310D2B19-A95C-48A6-9F83-500482DF8C3E}" dt="2023-03-28T14:04:21.300" v="4" actId="478"/>
          <ac:spMkLst>
            <pc:docMk/>
            <pc:sldMk cId="3899643806" sldId="570"/>
            <ac:spMk id="5" creationId="{2C74F893-5294-F111-47E5-90017762C705}"/>
          </ac:spMkLst>
        </pc:spChg>
        <pc:spChg chg="del mod">
          <ac:chgData name="Teymourian, Ehsan - teymouex" userId="342216c5-47cc-418c-b3c5-eb62d0b7dc52" providerId="ADAL" clId="{310D2B19-A95C-48A6-9F83-500482DF8C3E}" dt="2023-03-28T14:04:17.709" v="3" actId="478"/>
          <ac:spMkLst>
            <pc:docMk/>
            <pc:sldMk cId="3899643806" sldId="570"/>
            <ac:spMk id="6" creationId="{4E92ACCC-6EFF-40F2-8688-4CD5E1A59D73}"/>
          </ac:spMkLst>
        </pc:spChg>
      </pc:sldChg>
    </pc:docChg>
  </pc:docChgLst>
  <pc:docChgLst>
    <pc:chgData name="Teymourian, Ehsan - teymouex" userId="342216c5-47cc-418c-b3c5-eb62d0b7dc52" providerId="ADAL" clId="{D038D20B-7006-452C-8AFD-231A33875891}"/>
    <pc:docChg chg="undo custSel delSld modSld sldOrd">
      <pc:chgData name="Teymourian, Ehsan - teymouex" userId="342216c5-47cc-418c-b3c5-eb62d0b7dc52" providerId="ADAL" clId="{D038D20B-7006-452C-8AFD-231A33875891}" dt="2025-04-02T14:56:43.680" v="256" actId="20577"/>
      <pc:docMkLst>
        <pc:docMk/>
      </pc:docMkLst>
      <pc:sldChg chg="del">
        <pc:chgData name="Teymourian, Ehsan - teymouex" userId="342216c5-47cc-418c-b3c5-eb62d0b7dc52" providerId="ADAL" clId="{D038D20B-7006-452C-8AFD-231A33875891}" dt="2025-04-02T14:02:28.535" v="21" actId="47"/>
        <pc:sldMkLst>
          <pc:docMk/>
          <pc:sldMk cId="1547744576" sldId="529"/>
        </pc:sldMkLst>
      </pc:sldChg>
      <pc:sldChg chg="addSp modSp mod ord">
        <pc:chgData name="Teymourian, Ehsan - teymouex" userId="342216c5-47cc-418c-b3c5-eb62d0b7dc52" providerId="ADAL" clId="{D038D20B-7006-452C-8AFD-231A33875891}" dt="2025-04-02T14:56:43.680" v="256" actId="20577"/>
        <pc:sldMkLst>
          <pc:docMk/>
          <pc:sldMk cId="3214484066" sldId="607"/>
        </pc:sldMkLst>
        <pc:spChg chg="mod">
          <ac:chgData name="Teymourian, Ehsan - teymouex" userId="342216c5-47cc-418c-b3c5-eb62d0b7dc52" providerId="ADAL" clId="{D038D20B-7006-452C-8AFD-231A33875891}" dt="2025-04-02T14:47:38.214" v="233" actId="108"/>
          <ac:spMkLst>
            <pc:docMk/>
            <pc:sldMk cId="3214484066" sldId="607"/>
            <ac:spMk id="2" creationId="{00000000-0000-0000-0000-000000000000}"/>
          </ac:spMkLst>
        </pc:spChg>
        <pc:spChg chg="mod">
          <ac:chgData name="Teymourian, Ehsan - teymouex" userId="342216c5-47cc-418c-b3c5-eb62d0b7dc52" providerId="ADAL" clId="{D038D20B-7006-452C-8AFD-231A33875891}" dt="2025-04-02T14:47:50.992" v="236" actId="14100"/>
          <ac:spMkLst>
            <pc:docMk/>
            <pc:sldMk cId="3214484066" sldId="607"/>
            <ac:spMk id="3" creationId="{00000000-0000-0000-0000-000000000000}"/>
          </ac:spMkLst>
        </pc:spChg>
        <pc:spChg chg="add mod">
          <ac:chgData name="Teymourian, Ehsan - teymouex" userId="342216c5-47cc-418c-b3c5-eb62d0b7dc52" providerId="ADAL" clId="{D038D20B-7006-452C-8AFD-231A33875891}" dt="2025-04-02T14:56:43.680" v="256" actId="20577"/>
          <ac:spMkLst>
            <pc:docMk/>
            <pc:sldMk cId="3214484066" sldId="607"/>
            <ac:spMk id="6" creationId="{B1A07629-3488-7D23-EBE8-B004368B7FAF}"/>
          </ac:spMkLst>
        </pc:spChg>
        <pc:spChg chg="add mod">
          <ac:chgData name="Teymourian, Ehsan - teymouex" userId="342216c5-47cc-418c-b3c5-eb62d0b7dc52" providerId="ADAL" clId="{D038D20B-7006-452C-8AFD-231A33875891}" dt="2025-04-02T14:49:41.284" v="250" actId="1076"/>
          <ac:spMkLst>
            <pc:docMk/>
            <pc:sldMk cId="3214484066" sldId="607"/>
            <ac:spMk id="8" creationId="{AEFF56AA-6CFC-80D3-80A1-15F41C4FD2E0}"/>
          </ac:spMkLst>
        </pc:spChg>
        <pc:spChg chg="add mod">
          <ac:chgData name="Teymourian, Ehsan - teymouex" userId="342216c5-47cc-418c-b3c5-eb62d0b7dc52" providerId="ADAL" clId="{D038D20B-7006-452C-8AFD-231A33875891}" dt="2025-04-02T14:49:54.590" v="252" actId="14100"/>
          <ac:spMkLst>
            <pc:docMk/>
            <pc:sldMk cId="3214484066" sldId="607"/>
            <ac:spMk id="9" creationId="{923AEB95-A93E-8D69-C1F8-5991A92CE39F}"/>
          </ac:spMkLst>
        </pc:spChg>
        <pc:graphicFrameChg chg="add mod modGraphic">
          <ac:chgData name="Teymourian, Ehsan - teymouex" userId="342216c5-47cc-418c-b3c5-eb62d0b7dc52" providerId="ADAL" clId="{D038D20B-7006-452C-8AFD-231A33875891}" dt="2025-04-02T14:47:57.907" v="237" actId="1076"/>
          <ac:graphicFrameMkLst>
            <pc:docMk/>
            <pc:sldMk cId="3214484066" sldId="607"/>
            <ac:graphicFrameMk id="4" creationId="{71FB5445-8FC8-DA1C-E27F-34D7B256FF48}"/>
          </ac:graphicFrameMkLst>
        </pc:graphicFrameChg>
      </pc:sldChg>
      <pc:sldChg chg="del">
        <pc:chgData name="Teymourian, Ehsan - teymouex" userId="342216c5-47cc-418c-b3c5-eb62d0b7dc52" providerId="ADAL" clId="{D038D20B-7006-452C-8AFD-231A33875891}" dt="2025-04-02T14:02:33.234" v="22" actId="47"/>
        <pc:sldMkLst>
          <pc:docMk/>
          <pc:sldMk cId="186569556" sldId="608"/>
        </pc:sldMkLst>
      </pc:sldChg>
      <pc:sldChg chg="del">
        <pc:chgData name="Teymourian, Ehsan - teymouex" userId="342216c5-47cc-418c-b3c5-eb62d0b7dc52" providerId="ADAL" clId="{D038D20B-7006-452C-8AFD-231A33875891}" dt="2025-04-02T14:02:47.493" v="23" actId="47"/>
        <pc:sldMkLst>
          <pc:docMk/>
          <pc:sldMk cId="1753437355" sldId="609"/>
        </pc:sldMkLst>
      </pc:sldChg>
    </pc:docChg>
  </pc:docChgLst>
  <pc:docChgLst>
    <pc:chgData name="Teymourian, Ehsan - teymouex" userId="342216c5-47cc-418c-b3c5-eb62d0b7dc52" providerId="ADAL" clId="{4253168D-1663-45AB-BBC7-CEDEE8446F60}"/>
    <pc:docChg chg="undo custSel modSld sldOrd">
      <pc:chgData name="Teymourian, Ehsan - teymouex" userId="342216c5-47cc-418c-b3c5-eb62d0b7dc52" providerId="ADAL" clId="{4253168D-1663-45AB-BBC7-CEDEE8446F60}" dt="2024-03-24T16:50:09.231" v="40"/>
      <pc:docMkLst>
        <pc:docMk/>
      </pc:docMkLst>
      <pc:sldChg chg="modSp mod ord">
        <pc:chgData name="Teymourian, Ehsan - teymouex" userId="342216c5-47cc-418c-b3c5-eb62d0b7dc52" providerId="ADAL" clId="{4253168D-1663-45AB-BBC7-CEDEE8446F60}" dt="2024-03-24T16:50:09.231" v="40"/>
        <pc:sldMkLst>
          <pc:docMk/>
          <pc:sldMk cId="4038992148" sldId="554"/>
        </pc:sldMkLst>
        <pc:spChg chg="mod">
          <ac:chgData name="Teymourian, Ehsan - teymouex" userId="342216c5-47cc-418c-b3c5-eb62d0b7dc52" providerId="ADAL" clId="{4253168D-1663-45AB-BBC7-CEDEE8446F60}" dt="2024-03-24T16:49:42.910" v="38" actId="20577"/>
          <ac:spMkLst>
            <pc:docMk/>
            <pc:sldMk cId="4038992148" sldId="554"/>
            <ac:spMk id="3" creationId="{4AA3E4DC-E3B7-400C-A204-A52F80767C62}"/>
          </ac:spMkLst>
        </pc:spChg>
      </pc:sldChg>
      <pc:sldChg chg="modSp mod">
        <pc:chgData name="Teymourian, Ehsan - teymouex" userId="342216c5-47cc-418c-b3c5-eb62d0b7dc52" providerId="ADAL" clId="{4253168D-1663-45AB-BBC7-CEDEE8446F60}" dt="2024-03-21T21:50:09.567" v="10" actId="20577"/>
        <pc:sldMkLst>
          <pc:docMk/>
          <pc:sldMk cId="2703559629" sldId="561"/>
        </pc:sldMkLst>
        <pc:spChg chg="mod">
          <ac:chgData name="Teymourian, Ehsan - teymouex" userId="342216c5-47cc-418c-b3c5-eb62d0b7dc52" providerId="ADAL" clId="{4253168D-1663-45AB-BBC7-CEDEE8446F60}" dt="2024-03-21T21:50:09.567" v="10" actId="20577"/>
          <ac:spMkLst>
            <pc:docMk/>
            <pc:sldMk cId="2703559629" sldId="561"/>
            <ac:spMk id="14" creationId="{5182426A-E508-4EAE-A95E-58098F58DFA2}"/>
          </ac:spMkLst>
        </pc:spChg>
      </pc:sldChg>
    </pc:docChg>
  </pc:docChgLst>
  <pc:docChgLst>
    <pc:chgData name="Teymourian, Ehsan - teymouex" userId="342216c5-47cc-418c-b3c5-eb62d0b7dc52" providerId="ADAL" clId="{7483C69E-C488-4A43-BE38-BF8573E7FF7B}"/>
    <pc:docChg chg="delSld modSld">
      <pc:chgData name="Teymourian, Ehsan - teymouex" userId="342216c5-47cc-418c-b3c5-eb62d0b7dc52" providerId="ADAL" clId="{7483C69E-C488-4A43-BE38-BF8573E7FF7B}" dt="2023-03-26T01:10:35.816" v="16" actId="47"/>
      <pc:docMkLst>
        <pc:docMk/>
      </pc:docMkLst>
      <pc:sldChg chg="modSp mod">
        <pc:chgData name="Teymourian, Ehsan - teymouex" userId="342216c5-47cc-418c-b3c5-eb62d0b7dc52" providerId="ADAL" clId="{7483C69E-C488-4A43-BE38-BF8573E7FF7B}" dt="2023-03-26T00:58:48.269" v="1" actId="207"/>
        <pc:sldMkLst>
          <pc:docMk/>
          <pc:sldMk cId="4038992148" sldId="554"/>
        </pc:sldMkLst>
        <pc:spChg chg="mod">
          <ac:chgData name="Teymourian, Ehsan - teymouex" userId="342216c5-47cc-418c-b3c5-eb62d0b7dc52" providerId="ADAL" clId="{7483C69E-C488-4A43-BE38-BF8573E7FF7B}" dt="2023-03-26T00:58:45.425" v="0" actId="207"/>
          <ac:spMkLst>
            <pc:docMk/>
            <pc:sldMk cId="4038992148" sldId="554"/>
            <ac:spMk id="2" creationId="{9B218A2E-A788-4B4A-BBBB-2D2D0BC82468}"/>
          </ac:spMkLst>
        </pc:spChg>
        <pc:spChg chg="mod">
          <ac:chgData name="Teymourian, Ehsan - teymouex" userId="342216c5-47cc-418c-b3c5-eb62d0b7dc52" providerId="ADAL" clId="{7483C69E-C488-4A43-BE38-BF8573E7FF7B}" dt="2023-03-26T00:58:48.269" v="1" actId="207"/>
          <ac:spMkLst>
            <pc:docMk/>
            <pc:sldMk cId="4038992148" sldId="554"/>
            <ac:spMk id="3" creationId="{4AA3E4DC-E3B7-400C-A204-A52F80767C62}"/>
          </ac:spMkLst>
        </pc:spChg>
      </pc:sldChg>
      <pc:sldChg chg="modSp del mod">
        <pc:chgData name="Teymourian, Ehsan - teymouex" userId="342216c5-47cc-418c-b3c5-eb62d0b7dc52" providerId="ADAL" clId="{7483C69E-C488-4A43-BE38-BF8573E7FF7B}" dt="2023-03-26T01:10:35.816" v="16" actId="47"/>
        <pc:sldMkLst>
          <pc:docMk/>
          <pc:sldMk cId="1070720217" sldId="555"/>
        </pc:sldMkLst>
        <pc:spChg chg="mod">
          <ac:chgData name="Teymourian, Ehsan - teymouex" userId="342216c5-47cc-418c-b3c5-eb62d0b7dc52" providerId="ADAL" clId="{7483C69E-C488-4A43-BE38-BF8573E7FF7B}" dt="2023-03-26T00:58:57.049" v="2" actId="207"/>
          <ac:spMkLst>
            <pc:docMk/>
            <pc:sldMk cId="1070720217" sldId="555"/>
            <ac:spMk id="2" creationId="{9B218A2E-A788-4B4A-BBBB-2D2D0BC82468}"/>
          </ac:spMkLst>
        </pc:spChg>
      </pc:sldChg>
      <pc:sldChg chg="modSp del mod">
        <pc:chgData name="Teymourian, Ehsan - teymouex" userId="342216c5-47cc-418c-b3c5-eb62d0b7dc52" providerId="ADAL" clId="{7483C69E-C488-4A43-BE38-BF8573E7FF7B}" dt="2023-03-26T01:10:35.816" v="16" actId="47"/>
        <pc:sldMkLst>
          <pc:docMk/>
          <pc:sldMk cId="1920511246" sldId="556"/>
        </pc:sldMkLst>
        <pc:spChg chg="mod">
          <ac:chgData name="Teymourian, Ehsan - teymouex" userId="342216c5-47cc-418c-b3c5-eb62d0b7dc52" providerId="ADAL" clId="{7483C69E-C488-4A43-BE38-BF8573E7FF7B}" dt="2023-03-26T00:59:00.986" v="3" actId="207"/>
          <ac:spMkLst>
            <pc:docMk/>
            <pc:sldMk cId="1920511246" sldId="556"/>
            <ac:spMk id="2" creationId="{9B218A2E-A788-4B4A-BBBB-2D2D0BC82468}"/>
          </ac:spMkLst>
        </pc:spChg>
      </pc:sldChg>
      <pc:sldChg chg="modSp del mod">
        <pc:chgData name="Teymourian, Ehsan - teymouex" userId="342216c5-47cc-418c-b3c5-eb62d0b7dc52" providerId="ADAL" clId="{7483C69E-C488-4A43-BE38-BF8573E7FF7B}" dt="2023-03-26T01:10:35.816" v="16" actId="47"/>
        <pc:sldMkLst>
          <pc:docMk/>
          <pc:sldMk cId="1712792324" sldId="557"/>
        </pc:sldMkLst>
        <pc:spChg chg="mod">
          <ac:chgData name="Teymourian, Ehsan - teymouex" userId="342216c5-47cc-418c-b3c5-eb62d0b7dc52" providerId="ADAL" clId="{7483C69E-C488-4A43-BE38-BF8573E7FF7B}" dt="2023-03-26T00:59:04.742" v="4" actId="207"/>
          <ac:spMkLst>
            <pc:docMk/>
            <pc:sldMk cId="1712792324" sldId="557"/>
            <ac:spMk id="2" creationId="{9B218A2E-A788-4B4A-BBBB-2D2D0BC82468}"/>
          </ac:spMkLst>
        </pc:spChg>
      </pc:sldChg>
      <pc:sldChg chg="modSp del mod">
        <pc:chgData name="Teymourian, Ehsan - teymouex" userId="342216c5-47cc-418c-b3c5-eb62d0b7dc52" providerId="ADAL" clId="{7483C69E-C488-4A43-BE38-BF8573E7FF7B}" dt="2023-03-26T01:10:35.816" v="16" actId="47"/>
        <pc:sldMkLst>
          <pc:docMk/>
          <pc:sldMk cId="1900165178" sldId="559"/>
        </pc:sldMkLst>
        <pc:spChg chg="mod">
          <ac:chgData name="Teymourian, Ehsan - teymouex" userId="342216c5-47cc-418c-b3c5-eb62d0b7dc52" providerId="ADAL" clId="{7483C69E-C488-4A43-BE38-BF8573E7FF7B}" dt="2023-03-26T00:59:08.394" v="5" actId="207"/>
          <ac:spMkLst>
            <pc:docMk/>
            <pc:sldMk cId="1900165178" sldId="559"/>
            <ac:spMk id="2" creationId="{9B218A2E-A788-4B4A-BBBB-2D2D0BC82468}"/>
          </ac:spMkLst>
        </pc:spChg>
      </pc:sldChg>
      <pc:sldChg chg="modSp del mod">
        <pc:chgData name="Teymourian, Ehsan - teymouex" userId="342216c5-47cc-418c-b3c5-eb62d0b7dc52" providerId="ADAL" clId="{7483C69E-C488-4A43-BE38-BF8573E7FF7B}" dt="2023-03-26T01:10:35.816" v="16" actId="47"/>
        <pc:sldMkLst>
          <pc:docMk/>
          <pc:sldMk cId="2549301765" sldId="560"/>
        </pc:sldMkLst>
        <pc:spChg chg="mod">
          <ac:chgData name="Teymourian, Ehsan - teymouex" userId="342216c5-47cc-418c-b3c5-eb62d0b7dc52" providerId="ADAL" clId="{7483C69E-C488-4A43-BE38-BF8573E7FF7B}" dt="2023-03-26T00:59:14.990" v="6" actId="207"/>
          <ac:spMkLst>
            <pc:docMk/>
            <pc:sldMk cId="2549301765" sldId="560"/>
            <ac:spMk id="2" creationId="{F2349038-8EFD-4D62-B627-F83924C7B259}"/>
          </ac:spMkLst>
        </pc:spChg>
      </pc:sldChg>
      <pc:sldChg chg="modSp del mod">
        <pc:chgData name="Teymourian, Ehsan - teymouex" userId="342216c5-47cc-418c-b3c5-eb62d0b7dc52" providerId="ADAL" clId="{7483C69E-C488-4A43-BE38-BF8573E7FF7B}" dt="2023-03-26T01:10:35.816" v="16" actId="47"/>
        <pc:sldMkLst>
          <pc:docMk/>
          <pc:sldMk cId="2231037576" sldId="561"/>
        </pc:sldMkLst>
        <pc:spChg chg="mod">
          <ac:chgData name="Teymourian, Ehsan - teymouex" userId="342216c5-47cc-418c-b3c5-eb62d0b7dc52" providerId="ADAL" clId="{7483C69E-C488-4A43-BE38-BF8573E7FF7B}" dt="2023-03-26T00:59:18.453" v="7" actId="207"/>
          <ac:spMkLst>
            <pc:docMk/>
            <pc:sldMk cId="2231037576" sldId="561"/>
            <ac:spMk id="2" creationId="{F2349038-8EFD-4D62-B627-F83924C7B259}"/>
          </ac:spMkLst>
        </pc:spChg>
      </pc:sldChg>
      <pc:sldChg chg="modSp del mod">
        <pc:chgData name="Teymourian, Ehsan - teymouex" userId="342216c5-47cc-418c-b3c5-eb62d0b7dc52" providerId="ADAL" clId="{7483C69E-C488-4A43-BE38-BF8573E7FF7B}" dt="2023-03-26T01:10:35.816" v="16" actId="47"/>
        <pc:sldMkLst>
          <pc:docMk/>
          <pc:sldMk cId="3471916833" sldId="562"/>
        </pc:sldMkLst>
        <pc:spChg chg="mod">
          <ac:chgData name="Teymourian, Ehsan - teymouex" userId="342216c5-47cc-418c-b3c5-eb62d0b7dc52" providerId="ADAL" clId="{7483C69E-C488-4A43-BE38-BF8573E7FF7B}" dt="2023-03-26T00:59:22.516" v="8" actId="207"/>
          <ac:spMkLst>
            <pc:docMk/>
            <pc:sldMk cId="3471916833" sldId="562"/>
            <ac:spMk id="2" creationId="{F2349038-8EFD-4D62-B627-F83924C7B259}"/>
          </ac:spMkLst>
        </pc:spChg>
      </pc:sldChg>
      <pc:sldChg chg="modSp del mod">
        <pc:chgData name="Teymourian, Ehsan - teymouex" userId="342216c5-47cc-418c-b3c5-eb62d0b7dc52" providerId="ADAL" clId="{7483C69E-C488-4A43-BE38-BF8573E7FF7B}" dt="2023-03-26T01:10:35.816" v="16" actId="47"/>
        <pc:sldMkLst>
          <pc:docMk/>
          <pc:sldMk cId="861877242" sldId="563"/>
        </pc:sldMkLst>
        <pc:spChg chg="mod">
          <ac:chgData name="Teymourian, Ehsan - teymouex" userId="342216c5-47cc-418c-b3c5-eb62d0b7dc52" providerId="ADAL" clId="{7483C69E-C488-4A43-BE38-BF8573E7FF7B}" dt="2023-03-26T00:59:26.886" v="9" actId="207"/>
          <ac:spMkLst>
            <pc:docMk/>
            <pc:sldMk cId="861877242" sldId="563"/>
            <ac:spMk id="2" creationId="{F2349038-8EFD-4D62-B627-F83924C7B259}"/>
          </ac:spMkLst>
        </pc:spChg>
      </pc:sldChg>
      <pc:sldChg chg="modSp del mod">
        <pc:chgData name="Teymourian, Ehsan - teymouex" userId="342216c5-47cc-418c-b3c5-eb62d0b7dc52" providerId="ADAL" clId="{7483C69E-C488-4A43-BE38-BF8573E7FF7B}" dt="2023-03-26T01:10:35.816" v="16" actId="47"/>
        <pc:sldMkLst>
          <pc:docMk/>
          <pc:sldMk cId="1335779550" sldId="564"/>
        </pc:sldMkLst>
        <pc:spChg chg="mod">
          <ac:chgData name="Teymourian, Ehsan - teymouex" userId="342216c5-47cc-418c-b3c5-eb62d0b7dc52" providerId="ADAL" clId="{7483C69E-C488-4A43-BE38-BF8573E7FF7B}" dt="2023-03-26T00:59:30.656" v="10" actId="207"/>
          <ac:spMkLst>
            <pc:docMk/>
            <pc:sldMk cId="1335779550" sldId="564"/>
            <ac:spMk id="2" creationId="{F2349038-8EFD-4D62-B627-F83924C7B259}"/>
          </ac:spMkLst>
        </pc:spChg>
      </pc:sldChg>
      <pc:sldChg chg="modSp del mod">
        <pc:chgData name="Teymourian, Ehsan - teymouex" userId="342216c5-47cc-418c-b3c5-eb62d0b7dc52" providerId="ADAL" clId="{7483C69E-C488-4A43-BE38-BF8573E7FF7B}" dt="2023-03-26T01:10:35.816" v="16" actId="47"/>
        <pc:sldMkLst>
          <pc:docMk/>
          <pc:sldMk cId="827849656" sldId="565"/>
        </pc:sldMkLst>
        <pc:spChg chg="mod">
          <ac:chgData name="Teymourian, Ehsan - teymouex" userId="342216c5-47cc-418c-b3c5-eb62d0b7dc52" providerId="ADAL" clId="{7483C69E-C488-4A43-BE38-BF8573E7FF7B}" dt="2023-03-26T00:59:34.074" v="11" actId="207"/>
          <ac:spMkLst>
            <pc:docMk/>
            <pc:sldMk cId="827849656" sldId="565"/>
            <ac:spMk id="2" creationId="{F2349038-8EFD-4D62-B627-F83924C7B259}"/>
          </ac:spMkLst>
        </pc:spChg>
      </pc:sldChg>
      <pc:sldChg chg="modSp del mod">
        <pc:chgData name="Teymourian, Ehsan - teymouex" userId="342216c5-47cc-418c-b3c5-eb62d0b7dc52" providerId="ADAL" clId="{7483C69E-C488-4A43-BE38-BF8573E7FF7B}" dt="2023-03-26T01:10:35.816" v="16" actId="47"/>
        <pc:sldMkLst>
          <pc:docMk/>
          <pc:sldMk cId="2655523685" sldId="566"/>
        </pc:sldMkLst>
        <pc:spChg chg="mod">
          <ac:chgData name="Teymourian, Ehsan - teymouex" userId="342216c5-47cc-418c-b3c5-eb62d0b7dc52" providerId="ADAL" clId="{7483C69E-C488-4A43-BE38-BF8573E7FF7B}" dt="2023-03-26T00:59:39.815" v="12" actId="207"/>
          <ac:spMkLst>
            <pc:docMk/>
            <pc:sldMk cId="2655523685" sldId="566"/>
            <ac:spMk id="2" creationId="{F2349038-8EFD-4D62-B627-F83924C7B259}"/>
          </ac:spMkLst>
        </pc:spChg>
      </pc:sldChg>
      <pc:sldChg chg="modSp del mod">
        <pc:chgData name="Teymourian, Ehsan - teymouex" userId="342216c5-47cc-418c-b3c5-eb62d0b7dc52" providerId="ADAL" clId="{7483C69E-C488-4A43-BE38-BF8573E7FF7B}" dt="2023-03-26T01:10:35.816" v="16" actId="47"/>
        <pc:sldMkLst>
          <pc:docMk/>
          <pc:sldMk cId="501077409" sldId="567"/>
        </pc:sldMkLst>
        <pc:spChg chg="mod">
          <ac:chgData name="Teymourian, Ehsan - teymouex" userId="342216c5-47cc-418c-b3c5-eb62d0b7dc52" providerId="ADAL" clId="{7483C69E-C488-4A43-BE38-BF8573E7FF7B}" dt="2023-03-26T00:59:45.407" v="13" actId="207"/>
          <ac:spMkLst>
            <pc:docMk/>
            <pc:sldMk cId="501077409" sldId="567"/>
            <ac:spMk id="2" creationId="{F2349038-8EFD-4D62-B627-F83924C7B259}"/>
          </ac:spMkLst>
        </pc:spChg>
      </pc:sldChg>
      <pc:sldChg chg="modSp del mod">
        <pc:chgData name="Teymourian, Ehsan - teymouex" userId="342216c5-47cc-418c-b3c5-eb62d0b7dc52" providerId="ADAL" clId="{7483C69E-C488-4A43-BE38-BF8573E7FF7B}" dt="2023-03-26T01:10:35.816" v="16" actId="47"/>
        <pc:sldMkLst>
          <pc:docMk/>
          <pc:sldMk cId="325380873" sldId="568"/>
        </pc:sldMkLst>
        <pc:spChg chg="mod">
          <ac:chgData name="Teymourian, Ehsan - teymouex" userId="342216c5-47cc-418c-b3c5-eb62d0b7dc52" providerId="ADAL" clId="{7483C69E-C488-4A43-BE38-BF8573E7FF7B}" dt="2023-03-26T01:00:24.718" v="14" actId="207"/>
          <ac:spMkLst>
            <pc:docMk/>
            <pc:sldMk cId="325380873" sldId="568"/>
            <ac:spMk id="2" creationId="{F2349038-8EFD-4D62-B627-F83924C7B259}"/>
          </ac:spMkLst>
        </pc:spChg>
      </pc:sldChg>
      <pc:sldChg chg="modSp del mod">
        <pc:chgData name="Teymourian, Ehsan - teymouex" userId="342216c5-47cc-418c-b3c5-eb62d0b7dc52" providerId="ADAL" clId="{7483C69E-C488-4A43-BE38-BF8573E7FF7B}" dt="2023-03-26T01:10:35.816" v="16" actId="47"/>
        <pc:sldMkLst>
          <pc:docMk/>
          <pc:sldMk cId="88365926" sldId="569"/>
        </pc:sldMkLst>
        <pc:spChg chg="mod">
          <ac:chgData name="Teymourian, Ehsan - teymouex" userId="342216c5-47cc-418c-b3c5-eb62d0b7dc52" providerId="ADAL" clId="{7483C69E-C488-4A43-BE38-BF8573E7FF7B}" dt="2023-03-26T01:00:30.377" v="15" actId="207"/>
          <ac:spMkLst>
            <pc:docMk/>
            <pc:sldMk cId="88365926" sldId="569"/>
            <ac:spMk id="2" creationId="{F2349038-8EFD-4D62-B627-F83924C7B25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9EEB91-F1E2-4C16-BE53-82DA05995311}" type="doc">
      <dgm:prSet loTypeId="urn:microsoft.com/office/officeart/2011/layout/CircleProcess" loCatId="process" qsTypeId="urn:microsoft.com/office/officeart/2005/8/quickstyle/simple1" qsCatId="simple" csTypeId="urn:microsoft.com/office/officeart/2005/8/colors/colorful2" csCatId="colorful" phldr="1"/>
      <dgm:spPr/>
      <dgm:t>
        <a:bodyPr/>
        <a:lstStyle/>
        <a:p>
          <a:endParaRPr lang="en-US"/>
        </a:p>
      </dgm:t>
    </dgm:pt>
    <dgm:pt modelId="{C7E5A053-18C5-424E-9BFA-FF772B8ABBBB}">
      <dgm:prSet phldrT="[Text]"/>
      <dgm:spPr/>
      <dgm:t>
        <a:bodyPr/>
        <a:lstStyle/>
        <a:p>
          <a:r>
            <a:rPr lang="en-IN" b="1"/>
            <a:t>Descriptive Analysis</a:t>
          </a:r>
          <a:endParaRPr lang="en-US" dirty="0"/>
        </a:p>
      </dgm:t>
    </dgm:pt>
    <dgm:pt modelId="{30A869F8-0AF2-40C7-A4DD-9F64F05D4F23}" type="parTrans" cxnId="{B449DB6B-AD0F-43A5-846D-9298E4B1C478}">
      <dgm:prSet/>
      <dgm:spPr/>
      <dgm:t>
        <a:bodyPr/>
        <a:lstStyle/>
        <a:p>
          <a:endParaRPr lang="en-US"/>
        </a:p>
      </dgm:t>
    </dgm:pt>
    <dgm:pt modelId="{B240EBCD-120C-447B-84A8-2E5210E057DC}" type="sibTrans" cxnId="{B449DB6B-AD0F-43A5-846D-9298E4B1C478}">
      <dgm:prSet/>
      <dgm:spPr/>
      <dgm:t>
        <a:bodyPr/>
        <a:lstStyle/>
        <a:p>
          <a:endParaRPr lang="en-US"/>
        </a:p>
      </dgm:t>
    </dgm:pt>
    <dgm:pt modelId="{C4C7ECD0-A366-45C0-89EE-B77BEA00FA71}">
      <dgm:prSet phldrT="[Text]"/>
      <dgm:spPr/>
      <dgm:t>
        <a:bodyPr/>
        <a:lstStyle/>
        <a:p>
          <a:r>
            <a:rPr lang="en-IN" b="1" dirty="0"/>
            <a:t>Predictive Analysis</a:t>
          </a:r>
          <a:endParaRPr lang="en-US" dirty="0"/>
        </a:p>
      </dgm:t>
    </dgm:pt>
    <dgm:pt modelId="{4667E6CE-31E8-405A-B4EA-FD4D5FF034D0}" type="parTrans" cxnId="{6E815659-8B5F-4493-A029-E2C15C127AC3}">
      <dgm:prSet/>
      <dgm:spPr/>
      <dgm:t>
        <a:bodyPr/>
        <a:lstStyle/>
        <a:p>
          <a:endParaRPr lang="en-US"/>
        </a:p>
      </dgm:t>
    </dgm:pt>
    <dgm:pt modelId="{CDC5CEAF-BDCD-4D78-A4A7-2159AAEB57CF}" type="sibTrans" cxnId="{6E815659-8B5F-4493-A029-E2C15C127AC3}">
      <dgm:prSet/>
      <dgm:spPr/>
      <dgm:t>
        <a:bodyPr/>
        <a:lstStyle/>
        <a:p>
          <a:endParaRPr lang="en-US"/>
        </a:p>
      </dgm:t>
    </dgm:pt>
    <dgm:pt modelId="{2701E3EC-7D07-42FB-AD34-F6DF2485FCA5}">
      <dgm:prSet phldrT="[Text]"/>
      <dgm:spPr/>
      <dgm:t>
        <a:bodyPr/>
        <a:lstStyle/>
        <a:p>
          <a:r>
            <a:rPr lang="en-IN" b="1" dirty="0"/>
            <a:t>Prescriptive Analysis</a:t>
          </a:r>
          <a:endParaRPr lang="en-US" dirty="0"/>
        </a:p>
      </dgm:t>
    </dgm:pt>
    <dgm:pt modelId="{A747FF01-869A-4BD5-A3FD-54C2DA15E637}" type="parTrans" cxnId="{20BB9F08-B6D4-4570-A36A-4D86B545478E}">
      <dgm:prSet/>
      <dgm:spPr/>
      <dgm:t>
        <a:bodyPr/>
        <a:lstStyle/>
        <a:p>
          <a:endParaRPr lang="en-US"/>
        </a:p>
      </dgm:t>
    </dgm:pt>
    <dgm:pt modelId="{850F31B5-569E-4A66-BCF0-0808D1A39E68}" type="sibTrans" cxnId="{20BB9F08-B6D4-4570-A36A-4D86B545478E}">
      <dgm:prSet/>
      <dgm:spPr/>
      <dgm:t>
        <a:bodyPr/>
        <a:lstStyle/>
        <a:p>
          <a:endParaRPr lang="en-US"/>
        </a:p>
      </dgm:t>
    </dgm:pt>
    <dgm:pt modelId="{253CD2D6-39EF-4057-B9A7-AE76A764D08A}" type="pres">
      <dgm:prSet presAssocID="{1F9EEB91-F1E2-4C16-BE53-82DA05995311}" presName="Name0" presStyleCnt="0">
        <dgm:presLayoutVars>
          <dgm:chMax val="11"/>
          <dgm:chPref val="11"/>
          <dgm:dir/>
          <dgm:resizeHandles/>
        </dgm:presLayoutVars>
      </dgm:prSet>
      <dgm:spPr/>
    </dgm:pt>
    <dgm:pt modelId="{4BBED137-A1F5-4FA9-8DCC-11C10D4CEF56}" type="pres">
      <dgm:prSet presAssocID="{2701E3EC-7D07-42FB-AD34-F6DF2485FCA5}" presName="Accent3" presStyleCnt="0"/>
      <dgm:spPr/>
    </dgm:pt>
    <dgm:pt modelId="{4E14B3D7-2255-4786-88BA-832A4F52289A}" type="pres">
      <dgm:prSet presAssocID="{2701E3EC-7D07-42FB-AD34-F6DF2485FCA5}" presName="Accent" presStyleLbl="node1" presStyleIdx="0" presStyleCnt="3"/>
      <dgm:spPr/>
    </dgm:pt>
    <dgm:pt modelId="{AE13B3A1-6A88-4683-9297-72C268F134BC}" type="pres">
      <dgm:prSet presAssocID="{2701E3EC-7D07-42FB-AD34-F6DF2485FCA5}" presName="ParentBackground3" presStyleCnt="0"/>
      <dgm:spPr/>
    </dgm:pt>
    <dgm:pt modelId="{F4450AA7-BFD7-4E07-BF3E-CAB7127E6947}" type="pres">
      <dgm:prSet presAssocID="{2701E3EC-7D07-42FB-AD34-F6DF2485FCA5}" presName="ParentBackground" presStyleLbl="fgAcc1" presStyleIdx="0" presStyleCnt="3"/>
      <dgm:spPr/>
    </dgm:pt>
    <dgm:pt modelId="{2565245F-D9F0-48E3-9D00-36C2819E9FCF}" type="pres">
      <dgm:prSet presAssocID="{2701E3EC-7D07-42FB-AD34-F6DF2485FCA5}" presName="Parent3" presStyleLbl="revTx" presStyleIdx="0" presStyleCnt="0">
        <dgm:presLayoutVars>
          <dgm:chMax val="1"/>
          <dgm:chPref val="1"/>
          <dgm:bulletEnabled val="1"/>
        </dgm:presLayoutVars>
      </dgm:prSet>
      <dgm:spPr/>
    </dgm:pt>
    <dgm:pt modelId="{F623F697-F16E-48A3-9199-1EF7F15A8C69}" type="pres">
      <dgm:prSet presAssocID="{C4C7ECD0-A366-45C0-89EE-B77BEA00FA71}" presName="Accent2" presStyleCnt="0"/>
      <dgm:spPr/>
    </dgm:pt>
    <dgm:pt modelId="{7ECF5115-EB71-4CFB-B309-BE677D9E79A3}" type="pres">
      <dgm:prSet presAssocID="{C4C7ECD0-A366-45C0-89EE-B77BEA00FA71}" presName="Accent" presStyleLbl="node1" presStyleIdx="1" presStyleCnt="3"/>
      <dgm:spPr/>
    </dgm:pt>
    <dgm:pt modelId="{009A2731-5D82-4DCB-B16E-6F07AE5DFCCE}" type="pres">
      <dgm:prSet presAssocID="{C4C7ECD0-A366-45C0-89EE-B77BEA00FA71}" presName="ParentBackground2" presStyleCnt="0"/>
      <dgm:spPr/>
    </dgm:pt>
    <dgm:pt modelId="{0A018A36-D714-44D9-966A-599DE4509340}" type="pres">
      <dgm:prSet presAssocID="{C4C7ECD0-A366-45C0-89EE-B77BEA00FA71}" presName="ParentBackground" presStyleLbl="fgAcc1" presStyleIdx="1" presStyleCnt="3"/>
      <dgm:spPr/>
    </dgm:pt>
    <dgm:pt modelId="{2F7FD488-C0E3-4B79-A2DE-7CC208067A46}" type="pres">
      <dgm:prSet presAssocID="{C4C7ECD0-A366-45C0-89EE-B77BEA00FA71}" presName="Parent2" presStyleLbl="revTx" presStyleIdx="0" presStyleCnt="0">
        <dgm:presLayoutVars>
          <dgm:chMax val="1"/>
          <dgm:chPref val="1"/>
          <dgm:bulletEnabled val="1"/>
        </dgm:presLayoutVars>
      </dgm:prSet>
      <dgm:spPr/>
    </dgm:pt>
    <dgm:pt modelId="{C68E0250-3327-45F5-932B-6211A4A1ABD1}" type="pres">
      <dgm:prSet presAssocID="{C7E5A053-18C5-424E-9BFA-FF772B8ABBBB}" presName="Accent1" presStyleCnt="0"/>
      <dgm:spPr/>
    </dgm:pt>
    <dgm:pt modelId="{4185ED96-31A1-46C7-8321-30CFF65D9644}" type="pres">
      <dgm:prSet presAssocID="{C7E5A053-18C5-424E-9BFA-FF772B8ABBBB}" presName="Accent" presStyleLbl="node1" presStyleIdx="2" presStyleCnt="3"/>
      <dgm:spPr/>
    </dgm:pt>
    <dgm:pt modelId="{B1525F29-FBF5-4E01-B7A0-BE2D6A1865E1}" type="pres">
      <dgm:prSet presAssocID="{C7E5A053-18C5-424E-9BFA-FF772B8ABBBB}" presName="ParentBackground1" presStyleCnt="0"/>
      <dgm:spPr/>
    </dgm:pt>
    <dgm:pt modelId="{0D8AF374-DDB5-4C3B-A4EA-06074126EF88}" type="pres">
      <dgm:prSet presAssocID="{C7E5A053-18C5-424E-9BFA-FF772B8ABBBB}" presName="ParentBackground" presStyleLbl="fgAcc1" presStyleIdx="2" presStyleCnt="3"/>
      <dgm:spPr/>
    </dgm:pt>
    <dgm:pt modelId="{44827A4C-C62A-4C18-961A-B428C0C9BCD6}" type="pres">
      <dgm:prSet presAssocID="{C7E5A053-18C5-424E-9BFA-FF772B8ABBBB}" presName="Parent1" presStyleLbl="revTx" presStyleIdx="0" presStyleCnt="0">
        <dgm:presLayoutVars>
          <dgm:chMax val="1"/>
          <dgm:chPref val="1"/>
          <dgm:bulletEnabled val="1"/>
        </dgm:presLayoutVars>
      </dgm:prSet>
      <dgm:spPr/>
    </dgm:pt>
  </dgm:ptLst>
  <dgm:cxnLst>
    <dgm:cxn modelId="{20BB9F08-B6D4-4570-A36A-4D86B545478E}" srcId="{1F9EEB91-F1E2-4C16-BE53-82DA05995311}" destId="{2701E3EC-7D07-42FB-AD34-F6DF2485FCA5}" srcOrd="2" destOrd="0" parTransId="{A747FF01-869A-4BD5-A3FD-54C2DA15E637}" sibTransId="{850F31B5-569E-4A66-BCF0-0808D1A39E68}"/>
    <dgm:cxn modelId="{F295F40A-E2FC-46AA-8464-74159641F279}" type="presOf" srcId="{1F9EEB91-F1E2-4C16-BE53-82DA05995311}" destId="{253CD2D6-39EF-4057-B9A7-AE76A764D08A}" srcOrd="0" destOrd="0" presId="urn:microsoft.com/office/officeart/2011/layout/CircleProcess"/>
    <dgm:cxn modelId="{3C35681C-91ED-4CAE-A50D-CFD4C875F9DC}" type="presOf" srcId="{C4C7ECD0-A366-45C0-89EE-B77BEA00FA71}" destId="{2F7FD488-C0E3-4B79-A2DE-7CC208067A46}" srcOrd="1" destOrd="0" presId="urn:microsoft.com/office/officeart/2011/layout/CircleProcess"/>
    <dgm:cxn modelId="{B449DB6B-AD0F-43A5-846D-9298E4B1C478}" srcId="{1F9EEB91-F1E2-4C16-BE53-82DA05995311}" destId="{C7E5A053-18C5-424E-9BFA-FF772B8ABBBB}" srcOrd="0" destOrd="0" parTransId="{30A869F8-0AF2-40C7-A4DD-9F64F05D4F23}" sibTransId="{B240EBCD-120C-447B-84A8-2E5210E057DC}"/>
    <dgm:cxn modelId="{6E815659-8B5F-4493-A029-E2C15C127AC3}" srcId="{1F9EEB91-F1E2-4C16-BE53-82DA05995311}" destId="{C4C7ECD0-A366-45C0-89EE-B77BEA00FA71}" srcOrd="1" destOrd="0" parTransId="{4667E6CE-31E8-405A-B4EA-FD4D5FF034D0}" sibTransId="{CDC5CEAF-BDCD-4D78-A4A7-2159AAEB57CF}"/>
    <dgm:cxn modelId="{805AE0AD-4A04-44FD-924B-BBD1B7795D2A}" type="presOf" srcId="{2701E3EC-7D07-42FB-AD34-F6DF2485FCA5}" destId="{2565245F-D9F0-48E3-9D00-36C2819E9FCF}" srcOrd="1" destOrd="0" presId="urn:microsoft.com/office/officeart/2011/layout/CircleProcess"/>
    <dgm:cxn modelId="{ECE4EECC-B69E-4DF6-BC08-EC70B3A1BDD4}" type="presOf" srcId="{2701E3EC-7D07-42FB-AD34-F6DF2485FCA5}" destId="{F4450AA7-BFD7-4E07-BF3E-CAB7127E6947}" srcOrd="0" destOrd="0" presId="urn:microsoft.com/office/officeart/2011/layout/CircleProcess"/>
    <dgm:cxn modelId="{BC18C7D8-0E66-4CE6-8250-2B18105B4055}" type="presOf" srcId="{C7E5A053-18C5-424E-9BFA-FF772B8ABBBB}" destId="{0D8AF374-DDB5-4C3B-A4EA-06074126EF88}" srcOrd="0" destOrd="0" presId="urn:microsoft.com/office/officeart/2011/layout/CircleProcess"/>
    <dgm:cxn modelId="{D02D52E5-E9A5-4611-A302-E1B32F04B0F1}" type="presOf" srcId="{C4C7ECD0-A366-45C0-89EE-B77BEA00FA71}" destId="{0A018A36-D714-44D9-966A-599DE4509340}" srcOrd="0" destOrd="0" presId="urn:microsoft.com/office/officeart/2011/layout/CircleProcess"/>
    <dgm:cxn modelId="{851290E5-83C0-46E0-A7E0-DAC915761232}" type="presOf" srcId="{C7E5A053-18C5-424E-9BFA-FF772B8ABBBB}" destId="{44827A4C-C62A-4C18-961A-B428C0C9BCD6}" srcOrd="1" destOrd="0" presId="urn:microsoft.com/office/officeart/2011/layout/CircleProcess"/>
    <dgm:cxn modelId="{59405CF0-EEEB-44B9-9D72-E667DD7BB5FA}" type="presParOf" srcId="{253CD2D6-39EF-4057-B9A7-AE76A764D08A}" destId="{4BBED137-A1F5-4FA9-8DCC-11C10D4CEF56}" srcOrd="0" destOrd="0" presId="urn:microsoft.com/office/officeart/2011/layout/CircleProcess"/>
    <dgm:cxn modelId="{C419FAEA-F871-455E-892B-3A69FD4BA9F5}" type="presParOf" srcId="{4BBED137-A1F5-4FA9-8DCC-11C10D4CEF56}" destId="{4E14B3D7-2255-4786-88BA-832A4F52289A}" srcOrd="0" destOrd="0" presId="urn:microsoft.com/office/officeart/2011/layout/CircleProcess"/>
    <dgm:cxn modelId="{E173BC86-A1AD-4A65-B7B1-C28A8E99F940}" type="presParOf" srcId="{253CD2D6-39EF-4057-B9A7-AE76A764D08A}" destId="{AE13B3A1-6A88-4683-9297-72C268F134BC}" srcOrd="1" destOrd="0" presId="urn:microsoft.com/office/officeart/2011/layout/CircleProcess"/>
    <dgm:cxn modelId="{6E67D044-1464-494A-B1E0-847CB8ABE774}" type="presParOf" srcId="{AE13B3A1-6A88-4683-9297-72C268F134BC}" destId="{F4450AA7-BFD7-4E07-BF3E-CAB7127E6947}" srcOrd="0" destOrd="0" presId="urn:microsoft.com/office/officeart/2011/layout/CircleProcess"/>
    <dgm:cxn modelId="{0B660CCA-53BB-4F84-9BCA-4D393D0CBAAC}" type="presParOf" srcId="{253CD2D6-39EF-4057-B9A7-AE76A764D08A}" destId="{2565245F-D9F0-48E3-9D00-36C2819E9FCF}" srcOrd="2" destOrd="0" presId="urn:microsoft.com/office/officeart/2011/layout/CircleProcess"/>
    <dgm:cxn modelId="{55503E1E-D551-44CD-90AA-1DA184FA7139}" type="presParOf" srcId="{253CD2D6-39EF-4057-B9A7-AE76A764D08A}" destId="{F623F697-F16E-48A3-9199-1EF7F15A8C69}" srcOrd="3" destOrd="0" presId="urn:microsoft.com/office/officeart/2011/layout/CircleProcess"/>
    <dgm:cxn modelId="{3CECF068-668C-46D5-8027-7D5DC3E27ACB}" type="presParOf" srcId="{F623F697-F16E-48A3-9199-1EF7F15A8C69}" destId="{7ECF5115-EB71-4CFB-B309-BE677D9E79A3}" srcOrd="0" destOrd="0" presId="urn:microsoft.com/office/officeart/2011/layout/CircleProcess"/>
    <dgm:cxn modelId="{93BAA261-BB28-4DF6-9256-056853FB7A49}" type="presParOf" srcId="{253CD2D6-39EF-4057-B9A7-AE76A764D08A}" destId="{009A2731-5D82-4DCB-B16E-6F07AE5DFCCE}" srcOrd="4" destOrd="0" presId="urn:microsoft.com/office/officeart/2011/layout/CircleProcess"/>
    <dgm:cxn modelId="{4738ED62-0803-4097-A383-C8CC0B14DAEB}" type="presParOf" srcId="{009A2731-5D82-4DCB-B16E-6F07AE5DFCCE}" destId="{0A018A36-D714-44D9-966A-599DE4509340}" srcOrd="0" destOrd="0" presId="urn:microsoft.com/office/officeart/2011/layout/CircleProcess"/>
    <dgm:cxn modelId="{466E50BF-6AEF-41F3-8388-1C2199969813}" type="presParOf" srcId="{253CD2D6-39EF-4057-B9A7-AE76A764D08A}" destId="{2F7FD488-C0E3-4B79-A2DE-7CC208067A46}" srcOrd="5" destOrd="0" presId="urn:microsoft.com/office/officeart/2011/layout/CircleProcess"/>
    <dgm:cxn modelId="{2EAE7CE4-8D70-4EE1-81BB-8391FC8D00C6}" type="presParOf" srcId="{253CD2D6-39EF-4057-B9A7-AE76A764D08A}" destId="{C68E0250-3327-45F5-932B-6211A4A1ABD1}" srcOrd="6" destOrd="0" presId="urn:microsoft.com/office/officeart/2011/layout/CircleProcess"/>
    <dgm:cxn modelId="{64EB14A7-1A32-42DE-8080-B327F8FBC8CF}" type="presParOf" srcId="{C68E0250-3327-45F5-932B-6211A4A1ABD1}" destId="{4185ED96-31A1-46C7-8321-30CFF65D9644}" srcOrd="0" destOrd="0" presId="urn:microsoft.com/office/officeart/2011/layout/CircleProcess"/>
    <dgm:cxn modelId="{2D834D1B-2DBA-48B9-BE24-1708375805D5}" type="presParOf" srcId="{253CD2D6-39EF-4057-B9A7-AE76A764D08A}" destId="{B1525F29-FBF5-4E01-B7A0-BE2D6A1865E1}" srcOrd="7" destOrd="0" presId="urn:microsoft.com/office/officeart/2011/layout/CircleProcess"/>
    <dgm:cxn modelId="{6B53D2AE-A037-4D1B-9900-51CC63F9EAE6}" type="presParOf" srcId="{B1525F29-FBF5-4E01-B7A0-BE2D6A1865E1}" destId="{0D8AF374-DDB5-4C3B-A4EA-06074126EF88}" srcOrd="0" destOrd="0" presId="urn:microsoft.com/office/officeart/2011/layout/CircleProcess"/>
    <dgm:cxn modelId="{F672F119-A753-4D53-B1D8-032DA566CBE0}" type="presParOf" srcId="{253CD2D6-39EF-4057-B9A7-AE76A764D08A}" destId="{44827A4C-C62A-4C18-961A-B428C0C9BCD6}"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4B3D7-2255-4786-88BA-832A4F52289A}">
      <dsp:nvSpPr>
        <dsp:cNvPr id="0" name=""/>
        <dsp:cNvSpPr/>
      </dsp:nvSpPr>
      <dsp:spPr>
        <a:xfrm>
          <a:off x="5625185" y="1482419"/>
          <a:ext cx="2453805" cy="245425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50AA7-BFD7-4E07-BF3E-CAB7127E6947}">
      <dsp:nvSpPr>
        <dsp:cNvPr id="0" name=""/>
        <dsp:cNvSpPr/>
      </dsp:nvSpPr>
      <dsp:spPr>
        <a:xfrm>
          <a:off x="5706659" y="1564242"/>
          <a:ext cx="2290857" cy="229061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IN" sz="2100" b="1" kern="1200" dirty="0"/>
            <a:t>Prescriptive Analysis</a:t>
          </a:r>
          <a:endParaRPr lang="en-US" sz="2100" kern="1200" dirty="0"/>
        </a:p>
      </dsp:txBody>
      <dsp:txXfrm>
        <a:off x="6034153" y="1891534"/>
        <a:ext cx="1635870" cy="1636029"/>
      </dsp:txXfrm>
    </dsp:sp>
    <dsp:sp modelId="{7ECF5115-EB71-4CFB-B309-BE677D9E79A3}">
      <dsp:nvSpPr>
        <dsp:cNvPr id="0" name=""/>
        <dsp:cNvSpPr/>
      </dsp:nvSpPr>
      <dsp:spPr>
        <a:xfrm rot="2700000">
          <a:off x="3092062" y="1485386"/>
          <a:ext cx="2447894" cy="2447894"/>
        </a:xfrm>
        <a:prstGeom prst="teardrop">
          <a:avLst>
            <a:gd name="adj" fmla="val 100000"/>
          </a:avLst>
        </a:prstGeom>
        <a:solidFill>
          <a:schemeClr val="accent2">
            <a:hueOff val="4166410"/>
            <a:satOff val="0"/>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018A36-D714-44D9-966A-599DE4509340}">
      <dsp:nvSpPr>
        <dsp:cNvPr id="0" name=""/>
        <dsp:cNvSpPr/>
      </dsp:nvSpPr>
      <dsp:spPr>
        <a:xfrm>
          <a:off x="3170581" y="1564242"/>
          <a:ext cx="2290857" cy="2290613"/>
        </a:xfrm>
        <a:prstGeom prst="ellipse">
          <a:avLst/>
        </a:prstGeom>
        <a:solidFill>
          <a:schemeClr val="lt1">
            <a:alpha val="90000"/>
            <a:hueOff val="0"/>
            <a:satOff val="0"/>
            <a:lumOff val="0"/>
            <a:alphaOff val="0"/>
          </a:schemeClr>
        </a:solidFill>
        <a:ln w="12700" cap="flat" cmpd="sng" algn="ctr">
          <a:solidFill>
            <a:schemeClr val="accent2">
              <a:hueOff val="4166410"/>
              <a:satOff val="0"/>
              <a:lumOff val="21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IN" sz="2100" b="1" kern="1200" dirty="0"/>
            <a:t>Predictive Analysis</a:t>
          </a:r>
          <a:endParaRPr lang="en-US" sz="2100" kern="1200" dirty="0"/>
        </a:p>
      </dsp:txBody>
      <dsp:txXfrm>
        <a:off x="3498075" y="1891534"/>
        <a:ext cx="1635870" cy="1636029"/>
      </dsp:txXfrm>
    </dsp:sp>
    <dsp:sp modelId="{4185ED96-31A1-46C7-8321-30CFF65D9644}">
      <dsp:nvSpPr>
        <dsp:cNvPr id="0" name=""/>
        <dsp:cNvSpPr/>
      </dsp:nvSpPr>
      <dsp:spPr>
        <a:xfrm rot="2700000">
          <a:off x="555984" y="1485386"/>
          <a:ext cx="2447894" cy="2447894"/>
        </a:xfrm>
        <a:prstGeom prst="teardrop">
          <a:avLst>
            <a:gd name="adj" fmla="val 100000"/>
          </a:avLst>
        </a:prstGeom>
        <a:solidFill>
          <a:schemeClr val="accent2">
            <a:hueOff val="8332820"/>
            <a:satOff val="0"/>
            <a:lumOff val="43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8AF374-DDB5-4C3B-A4EA-06074126EF88}">
      <dsp:nvSpPr>
        <dsp:cNvPr id="0" name=""/>
        <dsp:cNvSpPr/>
      </dsp:nvSpPr>
      <dsp:spPr>
        <a:xfrm>
          <a:off x="634503" y="1564242"/>
          <a:ext cx="2290857" cy="2290613"/>
        </a:xfrm>
        <a:prstGeom prst="ellipse">
          <a:avLst/>
        </a:prstGeom>
        <a:solidFill>
          <a:schemeClr val="lt1">
            <a:alpha val="90000"/>
            <a:hueOff val="0"/>
            <a:satOff val="0"/>
            <a:lumOff val="0"/>
            <a:alphaOff val="0"/>
          </a:schemeClr>
        </a:solidFill>
        <a:ln w="12700" cap="flat" cmpd="sng" algn="ctr">
          <a:solidFill>
            <a:schemeClr val="accent2">
              <a:hueOff val="8332820"/>
              <a:satOff val="0"/>
              <a:lumOff val="43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IN" sz="2100" b="1" kern="1200"/>
            <a:t>Descriptive Analysis</a:t>
          </a:r>
          <a:endParaRPr lang="en-US" sz="2100" kern="1200" dirty="0"/>
        </a:p>
      </dsp:txBody>
      <dsp:txXfrm>
        <a:off x="961997" y="1891534"/>
        <a:ext cx="1635870" cy="163602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21.xml"/><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075504" y="8685213"/>
            <a:ext cx="646682" cy="458787"/>
          </a:xfrm>
          <a:prstGeom prst="rect">
            <a:avLst/>
          </a:prstGeom>
        </p:spPr>
        <p:txBody>
          <a:bodyPr vert="horz" lIns="91440" tIns="45720" rIns="91440" bIns="45720" rtlCol="0" anchor="b"/>
          <a:lstStyle>
            <a:lvl1pPr algn="r">
              <a:defRPr sz="1200"/>
            </a:lvl1pPr>
          </a:lstStyle>
          <a:p>
            <a:fld id="{6767803E-66EE-42CE-8DFB-98553954E472}" type="slidenum">
              <a:rPr lang="en-US" sz="1000" smtClean="0">
                <a:solidFill>
                  <a:schemeClr val="bg1">
                    <a:lumMod val="50000"/>
                  </a:schemeClr>
                </a:solidFill>
                <a:latin typeface="Arial" panose="020B0604020202020204" pitchFamily="34" charset="0"/>
                <a:cs typeface="Arial" panose="020B0604020202020204" pitchFamily="34" charset="0"/>
              </a:rP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55392BA-16D5-4BCB-8BB3-D7B53B67DB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947FD3A-2300-48D5-81E3-9406328116EE}"/>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custDataLst>
      <p:tags r:id="rId2"/>
    </p:custDataLst>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30237"/>
            <a:ext cx="3778647" cy="2125489"/>
          </a:xfrm>
          <a:prstGeom prst="rect">
            <a:avLst/>
          </a:prstGeom>
          <a:noFill/>
          <a:ln w="12700">
            <a:solidFill>
              <a:schemeClr val="bg1">
                <a:lumMod val="65000"/>
              </a:schemeClr>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2993721"/>
            <a:ext cx="5486400" cy="5520042"/>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063017" y="8685213"/>
            <a:ext cx="684212" cy="458787"/>
          </a:xfrm>
          <a:prstGeom prst="rect">
            <a:avLst/>
          </a:prstGeom>
        </p:spPr>
        <p:txBody>
          <a:bodyPr vert="horz" lIns="91440" tIns="45720" rIns="91440" bIns="45720" rtlCol="0" anchor="b"/>
          <a:lstStyle>
            <a:lvl1pPr algn="r" eaLnBrk="1" fontAlgn="auto" hangingPunct="1">
              <a:spcBef>
                <a:spcPts val="0"/>
              </a:spcBef>
              <a:spcAft>
                <a:spcPts val="0"/>
              </a:spcAft>
              <a:defRPr sz="1000">
                <a:solidFill>
                  <a:schemeClr val="bg1">
                    <a:lumMod val="50000"/>
                  </a:schemeClr>
                </a:solidFill>
                <a:latin typeface="Arial" panose="020B0604020202020204" pitchFamily="34" charset="0"/>
                <a:cs typeface="Arial" panose="020B0604020202020204" pitchFamily="34" charset="0"/>
              </a:defRPr>
            </a:lvl1pPr>
          </a:lstStyle>
          <a:p>
            <a:pPr>
              <a:defRPr/>
            </a:pPr>
            <a:fld id="{91CAE60C-72A0-D14D-8733-C13212F694AD}" type="slidenum">
              <a:rPr lang="en-US" smtClean="0"/>
              <a:pPr>
                <a:defRPr/>
              </a:pPr>
              <a:t>‹#›</a:t>
            </a:fld>
            <a:endParaRPr lang="en-US" dirty="0"/>
          </a:p>
        </p:txBody>
      </p:sp>
      <p:pic>
        <p:nvPicPr>
          <p:cNvPr id="8" name="Picture 7">
            <a:extLst>
              <a:ext uri="{FF2B5EF4-FFF2-40B4-BE49-F238E27FC236}">
                <a16:creationId xmlns:a16="http://schemas.microsoft.com/office/drawing/2014/main" id="{A75DDB2F-32A5-4136-BC2E-0D7E0518B4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037E5B37-4A58-4B32-B9B0-D824A69A3D97}"/>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22542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68897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139825" indent="-225425" algn="l" rtl="0" eaLnBrk="0" fontAlgn="base" hangingPunct="0">
      <a:spcBef>
        <a:spcPct val="30000"/>
      </a:spcBef>
      <a:spcAft>
        <a:spcPct val="0"/>
      </a:spcAft>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1603375" indent="-225425" algn="l" rtl="0" eaLnBrk="0" fontAlgn="base" hangingPunct="0">
      <a:spcBef>
        <a:spcPct val="30000"/>
      </a:spcBef>
      <a:spcAft>
        <a:spcPct val="0"/>
      </a:spcAft>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Add</a:t>
            </a:r>
            <a:r>
              <a:rPr lang="en-US" baseline="0"/>
              <a:t> slide notes here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AE60C-72A0-D14D-8733-C13212F694AD}" type="slidenum">
              <a:rPr kumimoji="0" lang="en-US" sz="1000" b="0" i="0" u="none" strike="noStrike" kern="1200" cap="none" spc="0" normalizeH="0" baseline="0" noProof="0" smtClean="0">
                <a:ln>
                  <a:noFill/>
                </a:ln>
                <a:solidFill>
                  <a:prstClr val="white">
                    <a:lumMod val="50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05703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393700" y="692150"/>
            <a:ext cx="6070600" cy="3416300"/>
          </a:xfrm>
          <a:ln/>
        </p:spPr>
      </p:sp>
      <p:sp>
        <p:nvSpPr>
          <p:cNvPr id="4710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400" baseline="0"/>
            </a:lvl1pPr>
          </a:lstStyle>
          <a:p>
            <a:r>
              <a:rPr lang="en-US" dirty="0"/>
              <a:t>Modern Business Statistics, 7e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Anderson, Sweeney, Williams, </a:t>
            </a:r>
            <a:r>
              <a:rPr lang="en-US" dirty="0" err="1"/>
              <a:t>Camm</a:t>
            </a:r>
            <a:r>
              <a:rPr lang="en-US" dirty="0"/>
              <a:t>, and Cochran</a:t>
            </a:r>
          </a:p>
        </p:txBody>
      </p:sp>
      <p:sp>
        <p:nvSpPr>
          <p:cNvPr id="6" name="Rectangle 5">
            <a:extLst>
              <a:ext uri="{FF2B5EF4-FFF2-40B4-BE49-F238E27FC236}">
                <a16:creationId xmlns:a16="http://schemas.microsoft.com/office/drawing/2014/main" id="{4588AE3E-88D2-4C97-95D7-EF8DE60BFF5A}"/>
              </a:ext>
              <a:ext uri="{C183D7F6-B498-43B3-948B-1728B52AA6E4}">
                <adec:decorative xmlns:adec="http://schemas.microsoft.com/office/drawing/2017/decorative"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DCCA4C-1139-41AD-B2DF-27D39E0A6365}"/>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2" descr="A picture containing text, book&#10;&#10;Description automatically generated">
            <a:extLst>
              <a:ext uri="{FF2B5EF4-FFF2-40B4-BE49-F238E27FC236}">
                <a16:creationId xmlns:a16="http://schemas.microsoft.com/office/drawing/2014/main" id="{3CFAEFEC-2C67-4448-AA7B-043888ACC121}"/>
              </a:ext>
            </a:extLst>
          </p:cNvPr>
          <p:cNvPicPr>
            <a:picLocks noChangeAspect="1"/>
          </p:cNvPicPr>
          <p:nvPr userDrawn="1"/>
        </p:nvPicPr>
        <p:blipFill>
          <a:blip r:embed="rId3"/>
          <a:srcRect l="462" r="462"/>
          <a:stretch>
            <a:fillRect/>
          </a:stretch>
        </p:blipFill>
        <p:spPr>
          <a:xfrm>
            <a:off x="867998" y="568378"/>
            <a:ext cx="4267882" cy="5512174"/>
          </a:xfrm>
          <a:prstGeom prst="rect">
            <a:avLst/>
          </a:prstGeom>
        </p:spPr>
      </p:pic>
      <p:sp>
        <p:nvSpPr>
          <p:cNvPr id="5" name="Text Placeholder 4"/>
          <p:cNvSpPr>
            <a:spLocks noGrp="1"/>
          </p:cNvSpPr>
          <p:nvPr>
            <p:ph type="body" sz="quarter" idx="10"/>
          </p:nvPr>
        </p:nvSpPr>
        <p:spPr>
          <a:xfrm>
            <a:off x="1662894" y="6509546"/>
            <a:ext cx="9610344" cy="228600"/>
          </a:xfrm>
          <a:solidFill>
            <a:schemeClr val="bg1"/>
          </a:solidFill>
        </p:spPr>
        <p:txBody>
          <a:bodyPr/>
          <a:lstStyle>
            <a:lvl1pPr marL="0" indent="0" algn="ctr">
              <a:buNone/>
              <a:defRPr sz="900">
                <a:solidFill>
                  <a:schemeClr val="tx1">
                    <a:lumMod val="60000"/>
                    <a:lumOff val="40000"/>
                  </a:schemeClr>
                </a:solidFill>
              </a:defRPr>
            </a:lvl1pPr>
          </a:lstStyle>
          <a:p>
            <a:pPr lvl="0"/>
            <a:r>
              <a:rPr lang="en-US" dirty="0"/>
              <a:t>Edit Master text styles</a:t>
            </a:r>
          </a:p>
        </p:txBody>
      </p:sp>
    </p:spTree>
    <p:custDataLst>
      <p:tags r:id="rId1"/>
    </p:custDataLst>
    <p:extLst>
      <p:ext uri="{BB962C8B-B14F-4D97-AF65-F5344CB8AC3E}">
        <p14:creationId xmlns:p14="http://schemas.microsoft.com/office/powerpoint/2010/main" val="80355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dirty="0"/>
              <a:t>Insert here 8</a:t>
            </a:r>
          </a:p>
        </p:txBody>
      </p:sp>
    </p:spTree>
    <p:custDataLst>
      <p:tags r:id="rId1"/>
    </p:custDataLst>
    <p:extLst>
      <p:ext uri="{BB962C8B-B14F-4D97-AF65-F5344CB8AC3E}">
        <p14:creationId xmlns:p14="http://schemas.microsoft.com/office/powerpoint/2010/main" val="295870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1054403" cy="2024480"/>
          </a:xfrm>
        </p:spPr>
        <p:txBody>
          <a:bodyPr/>
          <a:lstStyle>
            <a:lvl1pPr marL="0" indent="0" algn="ctr">
              <a:buNone/>
              <a:defRPr/>
            </a:lvl1pPr>
          </a:lstStyle>
          <a:p>
            <a:pPr lvl="0"/>
            <a:r>
              <a:rPr lang="en-US" dirty="0"/>
              <a:t>Insert here 8</a:t>
            </a:r>
          </a:p>
        </p:txBody>
      </p:sp>
      <p:sp>
        <p:nvSpPr>
          <p:cNvPr id="11" name="Content Placeholder 8">
            <a:extLst>
              <a:ext uri="{FF2B5EF4-FFF2-40B4-BE49-F238E27FC236}">
                <a16:creationId xmlns:a16="http://schemas.microsoft.com/office/drawing/2014/main" id="{BA0F1306-1B00-45AB-9700-DB09BD0B6737}"/>
              </a:ext>
            </a:extLst>
          </p:cNvPr>
          <p:cNvSpPr>
            <a:spLocks noGrp="1"/>
          </p:cNvSpPr>
          <p:nvPr>
            <p:ph idx="17" hasCustomPrompt="1"/>
          </p:nvPr>
        </p:nvSpPr>
        <p:spPr>
          <a:xfrm>
            <a:off x="10433536" y="4136965"/>
            <a:ext cx="1054403" cy="2024480"/>
          </a:xfrm>
        </p:spPr>
        <p:txBody>
          <a:bodyPr/>
          <a:lstStyle>
            <a:lvl1pPr marL="0" indent="0" algn="ctr">
              <a:buNone/>
              <a:defRPr/>
            </a:lvl1pPr>
          </a:lstStyle>
          <a:p>
            <a:pPr lvl="0"/>
            <a:r>
              <a:rPr lang="en-US" dirty="0"/>
              <a:t>Insert here 8</a:t>
            </a:r>
          </a:p>
        </p:txBody>
      </p:sp>
    </p:spTree>
    <p:custDataLst>
      <p:tags r:id="rId1"/>
    </p:custDataLst>
    <p:extLst>
      <p:ext uri="{BB962C8B-B14F-4D97-AF65-F5344CB8AC3E}">
        <p14:creationId xmlns:p14="http://schemas.microsoft.com/office/powerpoint/2010/main" val="2206400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Multi Imag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Title</a:t>
            </a:r>
          </a:p>
        </p:txBody>
      </p:sp>
      <p:sp>
        <p:nvSpPr>
          <p:cNvPr id="5" name="Content Placeholder 2">
            <a:extLst>
              <a:ext uri="{FF2B5EF4-FFF2-40B4-BE49-F238E27FC236}">
                <a16:creationId xmlns:a16="http://schemas.microsoft.com/office/drawing/2014/main" id="{9A50E290-14EC-44F7-9CBF-853CD4FD48D8}"/>
              </a:ext>
            </a:extLst>
          </p:cNvPr>
          <p:cNvSpPr>
            <a:spLocks noGrp="1"/>
          </p:cNvSpPr>
          <p:nvPr>
            <p:ph sz="quarter" idx="17" hasCustomPrompt="1"/>
          </p:nvPr>
        </p:nvSpPr>
        <p:spPr>
          <a:xfrm>
            <a:off x="476843" y="1828800"/>
            <a:ext cx="3474720" cy="548640"/>
          </a:xfrm>
        </p:spPr>
        <p:txBody>
          <a:bodyPr/>
          <a:lstStyle>
            <a:lvl1pPr marL="228600" indent="-228600">
              <a:buFont typeface="Arial" panose="020B0604020202020204" pitchFamily="34" charset="0"/>
              <a:buChar char="•"/>
              <a:defRPr/>
            </a:lvl1pPr>
          </a:lstStyle>
          <a:p>
            <a:pPr lvl="0"/>
            <a:r>
              <a:rPr lang="en-US" dirty="0"/>
              <a:t>Insert here 1</a:t>
            </a:r>
          </a:p>
        </p:txBody>
      </p:sp>
      <p:sp>
        <p:nvSpPr>
          <p:cNvPr id="13" name="Content Placeholder 3">
            <a:extLst>
              <a:ext uri="{FF2B5EF4-FFF2-40B4-BE49-F238E27FC236}">
                <a16:creationId xmlns:a16="http://schemas.microsoft.com/office/drawing/2014/main" id="{A599F54B-CCC5-44E0-B56A-9505B3005D36}"/>
              </a:ext>
            </a:extLst>
          </p:cNvPr>
          <p:cNvSpPr>
            <a:spLocks noGrp="1"/>
          </p:cNvSpPr>
          <p:nvPr>
            <p:ph sz="quarter" idx="18" hasCustomPrompt="1"/>
          </p:nvPr>
        </p:nvSpPr>
        <p:spPr>
          <a:xfrm>
            <a:off x="4358640" y="1828800"/>
            <a:ext cx="3474720" cy="548640"/>
          </a:xfrm>
        </p:spPr>
        <p:txBody>
          <a:bodyPr/>
          <a:lstStyle>
            <a:lvl1pPr marL="228600" indent="-228600">
              <a:buFont typeface="Arial" panose="020B0604020202020204" pitchFamily="34" charset="0"/>
              <a:buChar char="•"/>
              <a:defRPr/>
            </a:lvl1pPr>
          </a:lstStyle>
          <a:p>
            <a:pPr lvl="0"/>
            <a:r>
              <a:rPr lang="en-US" dirty="0"/>
              <a:t>Insert here 2</a:t>
            </a:r>
          </a:p>
        </p:txBody>
      </p:sp>
      <p:sp>
        <p:nvSpPr>
          <p:cNvPr id="14" name="Content Placeholder 4">
            <a:extLst>
              <a:ext uri="{FF2B5EF4-FFF2-40B4-BE49-F238E27FC236}">
                <a16:creationId xmlns:a16="http://schemas.microsoft.com/office/drawing/2014/main" id="{54CDE912-CA29-458F-89DC-024096FE7980}"/>
              </a:ext>
            </a:extLst>
          </p:cNvPr>
          <p:cNvSpPr>
            <a:spLocks noGrp="1"/>
          </p:cNvSpPr>
          <p:nvPr>
            <p:ph sz="quarter" idx="19" hasCustomPrompt="1"/>
          </p:nvPr>
        </p:nvSpPr>
        <p:spPr>
          <a:xfrm>
            <a:off x="8240436" y="1828800"/>
            <a:ext cx="3474720" cy="548640"/>
          </a:xfrm>
        </p:spPr>
        <p:txBody>
          <a:bodyPr/>
          <a:lstStyle>
            <a:lvl1pPr marL="228600" indent="-228600">
              <a:buFont typeface="Arial" panose="020B0604020202020204" pitchFamily="34" charset="0"/>
              <a:buChar char="•"/>
              <a:defRPr/>
            </a:lvl1pPr>
          </a:lstStyle>
          <a:p>
            <a:pPr lvl="0"/>
            <a:r>
              <a:rPr lang="en-US" dirty="0"/>
              <a:t>Insert here 3</a:t>
            </a:r>
          </a:p>
        </p:txBody>
      </p:sp>
      <p:sp>
        <p:nvSpPr>
          <p:cNvPr id="21" name="Content Placeholder 5">
            <a:extLst>
              <a:ext uri="{FF2B5EF4-FFF2-40B4-BE49-F238E27FC236}">
                <a16:creationId xmlns:a16="http://schemas.microsoft.com/office/drawing/2014/main" id="{EB272656-0261-4AAC-A556-5A7773A317FF}"/>
              </a:ext>
            </a:extLst>
          </p:cNvPr>
          <p:cNvSpPr>
            <a:spLocks noGrp="1"/>
          </p:cNvSpPr>
          <p:nvPr>
            <p:ph sz="quarter" idx="20" hasCustomPrompt="1"/>
          </p:nvPr>
        </p:nvSpPr>
        <p:spPr>
          <a:xfrm>
            <a:off x="476843" y="2585601"/>
            <a:ext cx="3474720" cy="548640"/>
          </a:xfrm>
        </p:spPr>
        <p:txBody>
          <a:bodyPr/>
          <a:lstStyle>
            <a:lvl1pPr marL="228600" indent="-228600">
              <a:buFont typeface="Arial" panose="020B0604020202020204" pitchFamily="34" charset="0"/>
              <a:buChar char="•"/>
              <a:defRPr/>
            </a:lvl1pPr>
          </a:lstStyle>
          <a:p>
            <a:pPr lvl="0"/>
            <a:r>
              <a:rPr lang="en-US" dirty="0"/>
              <a:t>Insert here 4</a:t>
            </a:r>
          </a:p>
        </p:txBody>
      </p:sp>
      <p:sp>
        <p:nvSpPr>
          <p:cNvPr id="22" name="Content Placeholder 6">
            <a:extLst>
              <a:ext uri="{FF2B5EF4-FFF2-40B4-BE49-F238E27FC236}">
                <a16:creationId xmlns:a16="http://schemas.microsoft.com/office/drawing/2014/main" id="{169F4763-2BE8-4DEE-B3F8-8194153C5A9F}"/>
              </a:ext>
            </a:extLst>
          </p:cNvPr>
          <p:cNvSpPr>
            <a:spLocks noGrp="1"/>
          </p:cNvSpPr>
          <p:nvPr>
            <p:ph sz="quarter" idx="21" hasCustomPrompt="1"/>
          </p:nvPr>
        </p:nvSpPr>
        <p:spPr>
          <a:xfrm>
            <a:off x="4358640" y="2585601"/>
            <a:ext cx="3474720" cy="548640"/>
          </a:xfrm>
        </p:spPr>
        <p:txBody>
          <a:bodyPr/>
          <a:lstStyle>
            <a:lvl1pPr marL="228600" indent="-228600">
              <a:buFont typeface="Arial" panose="020B0604020202020204" pitchFamily="34" charset="0"/>
              <a:buChar char="•"/>
              <a:defRPr/>
            </a:lvl1pPr>
          </a:lstStyle>
          <a:p>
            <a:pPr lvl="0"/>
            <a:r>
              <a:rPr lang="en-US" dirty="0"/>
              <a:t>Insert here 5</a:t>
            </a:r>
          </a:p>
        </p:txBody>
      </p:sp>
      <p:sp>
        <p:nvSpPr>
          <p:cNvPr id="23" name="Content Placeholder 7">
            <a:extLst>
              <a:ext uri="{FF2B5EF4-FFF2-40B4-BE49-F238E27FC236}">
                <a16:creationId xmlns:a16="http://schemas.microsoft.com/office/drawing/2014/main" id="{D0E0DC0C-D8FF-49AC-ADF8-5AC42199CC3C}"/>
              </a:ext>
            </a:extLst>
          </p:cNvPr>
          <p:cNvSpPr>
            <a:spLocks noGrp="1"/>
          </p:cNvSpPr>
          <p:nvPr>
            <p:ph sz="quarter" idx="22" hasCustomPrompt="1"/>
          </p:nvPr>
        </p:nvSpPr>
        <p:spPr>
          <a:xfrm>
            <a:off x="8244038" y="2585601"/>
            <a:ext cx="3474720" cy="548640"/>
          </a:xfrm>
        </p:spPr>
        <p:txBody>
          <a:bodyPr/>
          <a:lstStyle>
            <a:lvl1pPr marL="228600" indent="-228600">
              <a:buFont typeface="Arial" panose="020B0604020202020204" pitchFamily="34" charset="0"/>
              <a:buChar char="•"/>
              <a:defRPr/>
            </a:lvl1pPr>
          </a:lstStyle>
          <a:p>
            <a:pPr lvl="0"/>
            <a:r>
              <a:rPr lang="en-US" dirty="0"/>
              <a:t>Insert here 6</a:t>
            </a:r>
          </a:p>
        </p:txBody>
      </p:sp>
      <p:sp>
        <p:nvSpPr>
          <p:cNvPr id="24" name="Content Placeholder 8">
            <a:extLst>
              <a:ext uri="{FF2B5EF4-FFF2-40B4-BE49-F238E27FC236}">
                <a16:creationId xmlns:a16="http://schemas.microsoft.com/office/drawing/2014/main" id="{3B1B9A57-21DE-4722-A9BC-B949D2D6446B}"/>
              </a:ext>
            </a:extLst>
          </p:cNvPr>
          <p:cNvSpPr>
            <a:spLocks noGrp="1"/>
          </p:cNvSpPr>
          <p:nvPr>
            <p:ph sz="quarter" idx="23" hasCustomPrompt="1"/>
          </p:nvPr>
        </p:nvSpPr>
        <p:spPr>
          <a:xfrm>
            <a:off x="473242" y="3342402"/>
            <a:ext cx="3474720" cy="548640"/>
          </a:xfrm>
        </p:spPr>
        <p:txBody>
          <a:bodyPr/>
          <a:lstStyle>
            <a:lvl1pPr marL="228600" indent="-228600">
              <a:buFont typeface="Arial" panose="020B0604020202020204" pitchFamily="34" charset="0"/>
              <a:buChar char="•"/>
              <a:defRPr/>
            </a:lvl1pPr>
          </a:lstStyle>
          <a:p>
            <a:pPr lvl="0"/>
            <a:r>
              <a:rPr lang="en-US" dirty="0"/>
              <a:t>Insert here 7</a:t>
            </a:r>
          </a:p>
        </p:txBody>
      </p:sp>
      <p:sp>
        <p:nvSpPr>
          <p:cNvPr id="25" name="Content Placeholder 9">
            <a:extLst>
              <a:ext uri="{FF2B5EF4-FFF2-40B4-BE49-F238E27FC236}">
                <a16:creationId xmlns:a16="http://schemas.microsoft.com/office/drawing/2014/main" id="{D920D553-041F-48C0-B447-F4CE4EA5BD1F}"/>
              </a:ext>
            </a:extLst>
          </p:cNvPr>
          <p:cNvSpPr>
            <a:spLocks noGrp="1"/>
          </p:cNvSpPr>
          <p:nvPr>
            <p:ph sz="quarter" idx="24" hasCustomPrompt="1"/>
          </p:nvPr>
        </p:nvSpPr>
        <p:spPr>
          <a:xfrm>
            <a:off x="4355039" y="3342402"/>
            <a:ext cx="3474720" cy="548640"/>
          </a:xfrm>
        </p:spPr>
        <p:txBody>
          <a:bodyPr/>
          <a:lstStyle>
            <a:lvl1pPr marL="228600" indent="-228600">
              <a:buFont typeface="Arial" panose="020B0604020202020204" pitchFamily="34" charset="0"/>
              <a:buChar char="•"/>
              <a:defRPr/>
            </a:lvl1pPr>
          </a:lstStyle>
          <a:p>
            <a:pPr lvl="0"/>
            <a:r>
              <a:rPr lang="en-US" dirty="0"/>
              <a:t>Insert here 8</a:t>
            </a:r>
          </a:p>
        </p:txBody>
      </p:sp>
      <p:sp>
        <p:nvSpPr>
          <p:cNvPr id="26" name="Content Placeholder 10">
            <a:extLst>
              <a:ext uri="{FF2B5EF4-FFF2-40B4-BE49-F238E27FC236}">
                <a16:creationId xmlns:a16="http://schemas.microsoft.com/office/drawing/2014/main" id="{4A19D908-7410-45C4-B2D6-83C27FAF80E0}"/>
              </a:ext>
            </a:extLst>
          </p:cNvPr>
          <p:cNvSpPr>
            <a:spLocks noGrp="1"/>
          </p:cNvSpPr>
          <p:nvPr>
            <p:ph sz="quarter" idx="25" hasCustomPrompt="1"/>
          </p:nvPr>
        </p:nvSpPr>
        <p:spPr>
          <a:xfrm>
            <a:off x="8244038" y="3342402"/>
            <a:ext cx="3474720" cy="548640"/>
          </a:xfrm>
        </p:spPr>
        <p:txBody>
          <a:bodyPr/>
          <a:lstStyle>
            <a:lvl1pPr marL="228600" indent="-228600">
              <a:buFont typeface="Arial" panose="020B0604020202020204" pitchFamily="34" charset="0"/>
              <a:buChar char="•"/>
              <a:defRPr/>
            </a:lvl1pPr>
          </a:lstStyle>
          <a:p>
            <a:pPr lvl="0"/>
            <a:r>
              <a:rPr lang="en-US" dirty="0"/>
              <a:t>Insert here 9</a:t>
            </a:r>
          </a:p>
        </p:txBody>
      </p:sp>
      <p:sp>
        <p:nvSpPr>
          <p:cNvPr id="27" name="Content Placeholder 11">
            <a:extLst>
              <a:ext uri="{FF2B5EF4-FFF2-40B4-BE49-F238E27FC236}">
                <a16:creationId xmlns:a16="http://schemas.microsoft.com/office/drawing/2014/main" id="{EF10EFC1-525D-4082-8B4F-0F620EA8C961}"/>
              </a:ext>
            </a:extLst>
          </p:cNvPr>
          <p:cNvSpPr>
            <a:spLocks noGrp="1"/>
          </p:cNvSpPr>
          <p:nvPr>
            <p:ph sz="quarter" idx="26" hasCustomPrompt="1"/>
          </p:nvPr>
        </p:nvSpPr>
        <p:spPr>
          <a:xfrm>
            <a:off x="476843" y="4099203"/>
            <a:ext cx="3474720" cy="548640"/>
          </a:xfrm>
        </p:spPr>
        <p:txBody>
          <a:bodyPr/>
          <a:lstStyle>
            <a:lvl1pPr marL="228600" indent="-228600">
              <a:buFont typeface="Arial" panose="020B0604020202020204" pitchFamily="34" charset="0"/>
              <a:buChar char="•"/>
              <a:defRPr/>
            </a:lvl1pPr>
          </a:lstStyle>
          <a:p>
            <a:pPr lvl="0"/>
            <a:r>
              <a:rPr lang="en-US" dirty="0"/>
              <a:t>Insert here 10</a:t>
            </a:r>
          </a:p>
        </p:txBody>
      </p:sp>
      <p:sp>
        <p:nvSpPr>
          <p:cNvPr id="28" name="Content Placeholder 12">
            <a:extLst>
              <a:ext uri="{FF2B5EF4-FFF2-40B4-BE49-F238E27FC236}">
                <a16:creationId xmlns:a16="http://schemas.microsoft.com/office/drawing/2014/main" id="{E20AC20A-A1B2-46B0-8174-88F985CFC59B}"/>
              </a:ext>
            </a:extLst>
          </p:cNvPr>
          <p:cNvSpPr>
            <a:spLocks noGrp="1"/>
          </p:cNvSpPr>
          <p:nvPr>
            <p:ph sz="quarter" idx="27" hasCustomPrompt="1"/>
          </p:nvPr>
        </p:nvSpPr>
        <p:spPr>
          <a:xfrm>
            <a:off x="4355039" y="4099203"/>
            <a:ext cx="3474720" cy="548640"/>
          </a:xfrm>
        </p:spPr>
        <p:txBody>
          <a:bodyPr/>
          <a:lstStyle>
            <a:lvl1pPr marL="228600" indent="-228600">
              <a:buFont typeface="Arial" panose="020B0604020202020204" pitchFamily="34" charset="0"/>
              <a:buChar char="•"/>
              <a:defRPr/>
            </a:lvl1pPr>
          </a:lstStyle>
          <a:p>
            <a:pPr lvl="0"/>
            <a:r>
              <a:rPr lang="en-US" dirty="0"/>
              <a:t>Insert here 11</a:t>
            </a:r>
          </a:p>
        </p:txBody>
      </p:sp>
      <p:sp>
        <p:nvSpPr>
          <p:cNvPr id="29" name="Content Placeholder 13">
            <a:extLst>
              <a:ext uri="{FF2B5EF4-FFF2-40B4-BE49-F238E27FC236}">
                <a16:creationId xmlns:a16="http://schemas.microsoft.com/office/drawing/2014/main" id="{EF7F23B6-2A89-42B1-B7CD-ABD8C178D675}"/>
              </a:ext>
            </a:extLst>
          </p:cNvPr>
          <p:cNvSpPr>
            <a:spLocks noGrp="1"/>
          </p:cNvSpPr>
          <p:nvPr>
            <p:ph sz="quarter" idx="28" hasCustomPrompt="1"/>
          </p:nvPr>
        </p:nvSpPr>
        <p:spPr>
          <a:xfrm>
            <a:off x="8233235" y="4099203"/>
            <a:ext cx="3474720" cy="548640"/>
          </a:xfrm>
        </p:spPr>
        <p:txBody>
          <a:bodyPr/>
          <a:lstStyle>
            <a:lvl1pPr marL="228600" indent="-228600">
              <a:buFont typeface="Arial" panose="020B0604020202020204" pitchFamily="34" charset="0"/>
              <a:buChar char="•"/>
              <a:defRPr/>
            </a:lvl1pPr>
          </a:lstStyle>
          <a:p>
            <a:pPr lvl="0"/>
            <a:r>
              <a:rPr lang="en-US" dirty="0"/>
              <a:t>Insert here 12</a:t>
            </a:r>
          </a:p>
        </p:txBody>
      </p:sp>
      <p:sp>
        <p:nvSpPr>
          <p:cNvPr id="30" name="Content Placeholder 14">
            <a:extLst>
              <a:ext uri="{FF2B5EF4-FFF2-40B4-BE49-F238E27FC236}">
                <a16:creationId xmlns:a16="http://schemas.microsoft.com/office/drawing/2014/main" id="{85239827-DF9E-4AFD-9BD9-0DD660995173}"/>
              </a:ext>
            </a:extLst>
          </p:cNvPr>
          <p:cNvSpPr>
            <a:spLocks noGrp="1"/>
          </p:cNvSpPr>
          <p:nvPr>
            <p:ph sz="quarter" idx="29" hasCustomPrompt="1"/>
          </p:nvPr>
        </p:nvSpPr>
        <p:spPr>
          <a:xfrm>
            <a:off x="476843" y="4856004"/>
            <a:ext cx="3474720" cy="548640"/>
          </a:xfrm>
        </p:spPr>
        <p:txBody>
          <a:bodyPr/>
          <a:lstStyle>
            <a:lvl1pPr marL="228600" indent="-228600">
              <a:buFont typeface="Arial" panose="020B0604020202020204" pitchFamily="34" charset="0"/>
              <a:buChar char="•"/>
              <a:defRPr/>
            </a:lvl1pPr>
          </a:lstStyle>
          <a:p>
            <a:pPr lvl="0"/>
            <a:r>
              <a:rPr lang="en-US" dirty="0"/>
              <a:t>Insert here 13</a:t>
            </a:r>
          </a:p>
        </p:txBody>
      </p:sp>
      <p:sp>
        <p:nvSpPr>
          <p:cNvPr id="31" name="Content Placeholder 15">
            <a:extLst>
              <a:ext uri="{FF2B5EF4-FFF2-40B4-BE49-F238E27FC236}">
                <a16:creationId xmlns:a16="http://schemas.microsoft.com/office/drawing/2014/main" id="{C38374CA-10D0-4266-8508-E526371F50F2}"/>
              </a:ext>
            </a:extLst>
          </p:cNvPr>
          <p:cNvSpPr>
            <a:spLocks noGrp="1"/>
          </p:cNvSpPr>
          <p:nvPr>
            <p:ph sz="quarter" idx="30" hasCustomPrompt="1"/>
          </p:nvPr>
        </p:nvSpPr>
        <p:spPr>
          <a:xfrm>
            <a:off x="4358640" y="4856004"/>
            <a:ext cx="3474720" cy="548640"/>
          </a:xfrm>
        </p:spPr>
        <p:txBody>
          <a:bodyPr/>
          <a:lstStyle>
            <a:lvl1pPr marL="228600" indent="-228600">
              <a:buFont typeface="Arial" panose="020B0604020202020204" pitchFamily="34" charset="0"/>
              <a:buChar char="•"/>
              <a:defRPr/>
            </a:lvl1pPr>
          </a:lstStyle>
          <a:p>
            <a:pPr lvl="0"/>
            <a:r>
              <a:rPr lang="en-US" dirty="0"/>
              <a:t>Insert here 14</a:t>
            </a:r>
          </a:p>
        </p:txBody>
      </p:sp>
      <p:sp>
        <p:nvSpPr>
          <p:cNvPr id="32" name="Content Placeholder 16">
            <a:extLst>
              <a:ext uri="{FF2B5EF4-FFF2-40B4-BE49-F238E27FC236}">
                <a16:creationId xmlns:a16="http://schemas.microsoft.com/office/drawing/2014/main" id="{4AA83638-F342-48F3-82F1-5540CA38CE0A}"/>
              </a:ext>
            </a:extLst>
          </p:cNvPr>
          <p:cNvSpPr>
            <a:spLocks noGrp="1"/>
          </p:cNvSpPr>
          <p:nvPr>
            <p:ph sz="quarter" idx="31" hasCustomPrompt="1"/>
          </p:nvPr>
        </p:nvSpPr>
        <p:spPr>
          <a:xfrm>
            <a:off x="8233235" y="4856004"/>
            <a:ext cx="3474720" cy="548640"/>
          </a:xfrm>
        </p:spPr>
        <p:txBody>
          <a:bodyPr/>
          <a:lstStyle>
            <a:lvl1pPr marL="228600" indent="-228600">
              <a:buFont typeface="Arial" panose="020B0604020202020204" pitchFamily="34" charset="0"/>
              <a:buChar char="•"/>
              <a:defRPr/>
            </a:lvl1pPr>
          </a:lstStyle>
          <a:p>
            <a:pPr lvl="0"/>
            <a:r>
              <a:rPr lang="en-US" dirty="0"/>
              <a:t>Insert here 15</a:t>
            </a:r>
          </a:p>
        </p:txBody>
      </p:sp>
      <p:sp>
        <p:nvSpPr>
          <p:cNvPr id="33" name="Content Placeholder 17">
            <a:extLst>
              <a:ext uri="{FF2B5EF4-FFF2-40B4-BE49-F238E27FC236}">
                <a16:creationId xmlns:a16="http://schemas.microsoft.com/office/drawing/2014/main" id="{DE141FCC-D3F3-4E90-A50D-90F8F99EC41A}"/>
              </a:ext>
            </a:extLst>
          </p:cNvPr>
          <p:cNvSpPr>
            <a:spLocks noGrp="1"/>
          </p:cNvSpPr>
          <p:nvPr>
            <p:ph sz="quarter" idx="32" hasCustomPrompt="1"/>
          </p:nvPr>
        </p:nvSpPr>
        <p:spPr>
          <a:xfrm>
            <a:off x="476843" y="5612805"/>
            <a:ext cx="3474720" cy="548640"/>
          </a:xfrm>
        </p:spPr>
        <p:txBody>
          <a:bodyPr/>
          <a:lstStyle>
            <a:lvl1pPr marL="228600" indent="-228600">
              <a:buFont typeface="Arial" panose="020B0604020202020204" pitchFamily="34" charset="0"/>
              <a:buChar char="•"/>
              <a:defRPr/>
            </a:lvl1pPr>
          </a:lstStyle>
          <a:p>
            <a:pPr lvl="0"/>
            <a:r>
              <a:rPr lang="en-US" dirty="0"/>
              <a:t>Insert here 16</a:t>
            </a:r>
          </a:p>
        </p:txBody>
      </p:sp>
      <p:sp>
        <p:nvSpPr>
          <p:cNvPr id="34" name="Content Placeholder 18">
            <a:extLst>
              <a:ext uri="{FF2B5EF4-FFF2-40B4-BE49-F238E27FC236}">
                <a16:creationId xmlns:a16="http://schemas.microsoft.com/office/drawing/2014/main" id="{E503FBE5-9BE3-44D7-8D21-77D45499BAB2}"/>
              </a:ext>
            </a:extLst>
          </p:cNvPr>
          <p:cNvSpPr>
            <a:spLocks noGrp="1"/>
          </p:cNvSpPr>
          <p:nvPr>
            <p:ph sz="quarter" idx="33" hasCustomPrompt="1"/>
          </p:nvPr>
        </p:nvSpPr>
        <p:spPr>
          <a:xfrm>
            <a:off x="4358640" y="5612805"/>
            <a:ext cx="3474720" cy="548640"/>
          </a:xfrm>
        </p:spPr>
        <p:txBody>
          <a:bodyPr/>
          <a:lstStyle>
            <a:lvl1pPr marL="228600" indent="-228600">
              <a:buFont typeface="Arial" panose="020B0604020202020204" pitchFamily="34" charset="0"/>
              <a:buChar char="•"/>
              <a:defRPr/>
            </a:lvl1pPr>
          </a:lstStyle>
          <a:p>
            <a:pPr lvl="0"/>
            <a:r>
              <a:rPr lang="en-US" dirty="0"/>
              <a:t>Insert here 17</a:t>
            </a:r>
          </a:p>
        </p:txBody>
      </p:sp>
      <p:sp>
        <p:nvSpPr>
          <p:cNvPr id="35" name="Content Placeholder 19">
            <a:extLst>
              <a:ext uri="{FF2B5EF4-FFF2-40B4-BE49-F238E27FC236}">
                <a16:creationId xmlns:a16="http://schemas.microsoft.com/office/drawing/2014/main" id="{51937889-033C-4861-874A-90CAB9D6A3EA}"/>
              </a:ext>
            </a:extLst>
          </p:cNvPr>
          <p:cNvSpPr>
            <a:spLocks noGrp="1"/>
          </p:cNvSpPr>
          <p:nvPr>
            <p:ph sz="quarter" idx="34" hasCustomPrompt="1"/>
          </p:nvPr>
        </p:nvSpPr>
        <p:spPr>
          <a:xfrm>
            <a:off x="8244038" y="5612805"/>
            <a:ext cx="3474720" cy="548640"/>
          </a:xfrm>
        </p:spPr>
        <p:txBody>
          <a:bodyPr/>
          <a:lstStyle>
            <a:lvl1pPr marL="228600" indent="-228600">
              <a:buFont typeface="Arial" panose="020B0604020202020204" pitchFamily="34" charset="0"/>
              <a:buChar char="•"/>
              <a:defRPr/>
            </a:lvl1pPr>
          </a:lstStyle>
          <a:p>
            <a:pPr lvl="0"/>
            <a:r>
              <a:rPr lang="en-US" dirty="0"/>
              <a:t>Insert here 18</a:t>
            </a:r>
          </a:p>
        </p:txBody>
      </p:sp>
    </p:spTree>
    <p:custDataLst>
      <p:tags r:id="rId1"/>
    </p:custDataLst>
    <p:extLst>
      <p:ext uri="{BB962C8B-B14F-4D97-AF65-F5344CB8AC3E}">
        <p14:creationId xmlns:p14="http://schemas.microsoft.com/office/powerpoint/2010/main" val="2239703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9" name="Content Placeholder"/>
          <p:cNvSpPr>
            <a:spLocks noGrp="1"/>
          </p:cNvSpPr>
          <p:nvPr>
            <p:ph sz="half" idx="2" hasCustomPrompt="1"/>
          </p:nvPr>
        </p:nvSpPr>
        <p:spPr>
          <a:xfrm>
            <a:off x="3624200" y="1825625"/>
            <a:ext cx="8090957" cy="435133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288072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204572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728650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marL="1143000" indent="-228600">
              <a:spcAft>
                <a:spcPts val="800"/>
              </a:spcAft>
              <a:buFont typeface="Arial" panose="020B0604020202020204" pitchFamily="34" charset="0"/>
              <a:buChar char="•"/>
              <a:defRPr sz="18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950828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1"/>
          <p:cNvSpPr>
            <a:spLocks noGrp="1"/>
          </p:cNvSpPr>
          <p:nvPr>
            <p:ph sz="half" idx="2" hasCustomPrompt="1"/>
          </p:nvPr>
        </p:nvSpPr>
        <p:spPr>
          <a:xfrm>
            <a:off x="3624200" y="1825625"/>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dirty="0"/>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marL="228600" indent="-228600">
              <a:spcAft>
                <a:spcPts val="800"/>
              </a:spcAft>
              <a:buFont typeface="Arial" panose="020B0604020202020204" pitchFamily="34" charset="0"/>
              <a:buChar char="•"/>
              <a:defRPr sz="1800" b="0"/>
            </a:lvl1pPr>
            <a:lvl2pPr marL="685800" indent="-228600">
              <a:spcAft>
                <a:spcPts val="800"/>
              </a:spcAft>
              <a:buFont typeface="Arial" panose="020B0604020202020204" pitchFamily="34" charset="0"/>
              <a:buChar char="•"/>
              <a:defRPr sz="1800" b="0"/>
            </a:lvl2pPr>
            <a:lvl3pPr>
              <a:spcAft>
                <a:spcPts val="800"/>
              </a:spcAft>
              <a:defRPr sz="1800" b="0"/>
            </a:lvl3pPr>
          </a:lstStyle>
          <a:p>
            <a:pPr lvl="0"/>
            <a:r>
              <a:rPr lang="en-US" dirty="0"/>
              <a:t>First Level</a:t>
            </a:r>
          </a:p>
          <a:p>
            <a:pPr lvl="1"/>
            <a:r>
              <a:rPr lang="en-US" dirty="0"/>
              <a:t>Second level</a:t>
            </a:r>
          </a:p>
        </p:txBody>
      </p:sp>
    </p:spTree>
    <p:custDataLst>
      <p:tags r:id="rId1"/>
    </p:custDataLst>
    <p:extLst>
      <p:ext uri="{BB962C8B-B14F-4D97-AF65-F5344CB8AC3E}">
        <p14:creationId xmlns:p14="http://schemas.microsoft.com/office/powerpoint/2010/main" val="2645674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ED40D-12D2-452E-9D6A-7895667F6CB9}" type="datetime1">
              <a:rPr lang="en-US" smtClean="0"/>
              <a:t>4/2/2025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729893694"/>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F55B7-AB20-4020-A347-1B103E170E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5B1EA-FB9A-46A6-869A-A639C9A3F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1E03D3-CAE4-40DC-99CF-06A38591F6F4}"/>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5" name="Footer Placeholder 4">
            <a:extLst>
              <a:ext uri="{FF2B5EF4-FFF2-40B4-BE49-F238E27FC236}">
                <a16:creationId xmlns:a16="http://schemas.microsoft.com/office/drawing/2014/main" id="{D6D9B078-E3E5-477A-A0FB-0A546027B4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67BD6-BEA9-49CC-B5DE-10AAF21DB897}"/>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795246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7F09-F264-4A8E-B201-061552F98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396A-EA10-421E-9FA1-854B1A08A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F3B85-BF59-4557-B66F-B314811C4EBB}"/>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5" name="Footer Placeholder 4">
            <a:extLst>
              <a:ext uri="{FF2B5EF4-FFF2-40B4-BE49-F238E27FC236}">
                <a16:creationId xmlns:a16="http://schemas.microsoft.com/office/drawing/2014/main" id="{94D20107-BD93-4B25-8DF3-B58F5E75C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06A50-7A5F-4910-A073-DA33C5F71E5E}"/>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242310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Content Placeholder"/>
          <p:cNvSpPr>
            <a:spLocks noGrp="1"/>
          </p:cNvSpPr>
          <p:nvPr>
            <p:ph idx="1" hasCustomPrompt="1"/>
          </p:nvPr>
        </p:nvSpPr>
        <p:spPr>
          <a:xfrm>
            <a:off x="476843" y="1825625"/>
            <a:ext cx="932474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pic>
        <p:nvPicPr>
          <p:cNvPr id="10" name="Decorative Graphic">
            <a:extLst>
              <a:ext uri="{FF2B5EF4-FFF2-40B4-BE49-F238E27FC236}">
                <a16:creationId xmlns:a16="http://schemas.microsoft.com/office/drawing/2014/main" id="{D9F3AE94-249A-4A1E-BCBD-6A9003E3ADB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A80D-2919-4F05-A23B-94E0999262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277612-6AC5-4D94-B2AD-20CED8D3F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D901D2-66FD-45D6-85B0-DECBE326AC3F}"/>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5" name="Footer Placeholder 4">
            <a:extLst>
              <a:ext uri="{FF2B5EF4-FFF2-40B4-BE49-F238E27FC236}">
                <a16:creationId xmlns:a16="http://schemas.microsoft.com/office/drawing/2014/main" id="{ECE33E07-FBBF-4CBF-8C1F-E04978B5F5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29DB1-B3F1-45BE-BF74-5BE24D20DCAA}"/>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5828091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6EC3-52B4-42A8-8CC5-B6487BA3FD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7F1B9-4363-46F8-91A9-81AF57B591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04D9D-C381-46BF-B4F8-BC74D11D3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23B43E-88EF-4EE7-9030-CA67ABC92C0E}"/>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6" name="Footer Placeholder 5">
            <a:extLst>
              <a:ext uri="{FF2B5EF4-FFF2-40B4-BE49-F238E27FC236}">
                <a16:creationId xmlns:a16="http://schemas.microsoft.com/office/drawing/2014/main" id="{C388508B-C526-40A3-A45D-42DC60E08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BC99D-1D53-43CC-A18F-C97DDF8688FA}"/>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168870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6106-BBBC-4032-B1C1-BB6CA50EE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8C7D72-15F3-4AB6-B447-CAD30E4C66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7FA88-AD31-4318-AC2A-944A4466A1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F66B3B-3E5A-4185-BA19-5ECE513420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F11A33-BC0F-4FF2-B008-6116814D14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A3B9A1-657B-481A-8030-762BCCA636AC}"/>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8" name="Footer Placeholder 7">
            <a:extLst>
              <a:ext uri="{FF2B5EF4-FFF2-40B4-BE49-F238E27FC236}">
                <a16:creationId xmlns:a16="http://schemas.microsoft.com/office/drawing/2014/main" id="{262FD6F9-D9E8-4313-AAA7-A1704EB9AF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4A4C5A-3782-4327-81A4-278CA48AB67D}"/>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3500255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FDE7-7302-488B-AFAE-669463C3B7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A93B34-28D0-433E-A61C-957B0E77FE6A}"/>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4" name="Footer Placeholder 3">
            <a:extLst>
              <a:ext uri="{FF2B5EF4-FFF2-40B4-BE49-F238E27FC236}">
                <a16:creationId xmlns:a16="http://schemas.microsoft.com/office/drawing/2014/main" id="{116DF7B7-4FAE-4A30-BE3C-CBFCA3A09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7B6295-84E3-42B9-9393-98E65EC0B69E}"/>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253302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B7E83-26BE-4A9E-B50C-C0AFCDC347B5}"/>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3" name="Footer Placeholder 2">
            <a:extLst>
              <a:ext uri="{FF2B5EF4-FFF2-40B4-BE49-F238E27FC236}">
                <a16:creationId xmlns:a16="http://schemas.microsoft.com/office/drawing/2014/main" id="{B80C4261-0F8B-4343-B027-946EF49DDD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A679A8-73F5-47C5-AE2A-902C13C818B9}"/>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767091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EA68-10B9-4A27-9B18-985AB2EFB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0ED2B0-D7C3-4776-A2BE-C245D7C33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6C1191-4683-4B2D-BBC5-1390B743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2A96C3-643D-4C5A-AB01-A20B8682E937}"/>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6" name="Footer Placeholder 5">
            <a:extLst>
              <a:ext uri="{FF2B5EF4-FFF2-40B4-BE49-F238E27FC236}">
                <a16:creationId xmlns:a16="http://schemas.microsoft.com/office/drawing/2014/main" id="{0BB79921-EBA7-454E-9BFA-7F54DC3E8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71EB3-C076-4DAB-9564-A783C3CD4F5D}"/>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1255887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BC19-7917-474B-973A-7E3E5C988B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620FD7-F53B-4564-A9C5-8EA6DDD66B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E4605C-9BA6-4274-BA30-F40A3B83F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CA0682-680F-4314-B8BB-2DDFC72C4243}"/>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6" name="Footer Placeholder 5">
            <a:extLst>
              <a:ext uri="{FF2B5EF4-FFF2-40B4-BE49-F238E27FC236}">
                <a16:creationId xmlns:a16="http://schemas.microsoft.com/office/drawing/2014/main" id="{7B54AF78-0894-4666-9ACB-0AF5CE0D0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C9F5F-631C-44B1-B498-CD7D216B63E6}"/>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2048888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D812-B47E-41CA-8F02-E737003B5F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90217F-8D48-4667-878B-B6701BCD65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AF798-746B-4568-BFE7-614DC0CDA4A6}"/>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5" name="Footer Placeholder 4">
            <a:extLst>
              <a:ext uri="{FF2B5EF4-FFF2-40B4-BE49-F238E27FC236}">
                <a16:creationId xmlns:a16="http://schemas.microsoft.com/office/drawing/2014/main" id="{D8FB8A45-E686-48B5-AF87-2B844D7C2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BDE65-4201-4BC6-B786-33672D0C7EB2}"/>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3481023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6884AE-3B93-4DB8-90F6-49CA662301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504D8D-E4C8-4972-A1E4-B0DD792543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0A81AC-EE9C-4D11-BF56-68E5A93835AA}"/>
              </a:ext>
            </a:extLst>
          </p:cNvPr>
          <p:cNvSpPr>
            <a:spLocks noGrp="1"/>
          </p:cNvSpPr>
          <p:nvPr>
            <p:ph type="dt" sz="half" idx="10"/>
          </p:nvPr>
        </p:nvSpPr>
        <p:spPr/>
        <p:txBody>
          <a:bodyPr/>
          <a:lstStyle/>
          <a:p>
            <a:fld id="{4D0703E8-0F2E-45D9-AA4E-0519BBDE61CB}" type="datetimeFigureOut">
              <a:rPr lang="en-US" smtClean="0"/>
              <a:t>4/2/2025</a:t>
            </a:fld>
            <a:endParaRPr lang="en-US"/>
          </a:p>
        </p:txBody>
      </p:sp>
      <p:sp>
        <p:nvSpPr>
          <p:cNvPr id="5" name="Footer Placeholder 4">
            <a:extLst>
              <a:ext uri="{FF2B5EF4-FFF2-40B4-BE49-F238E27FC236}">
                <a16:creationId xmlns:a16="http://schemas.microsoft.com/office/drawing/2014/main" id="{6863DBB0-EC16-49F1-ACDA-04DC406F3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DAC8E-1650-45F0-9F59-B10D4EE43488}"/>
              </a:ext>
            </a:extLst>
          </p:cNvPr>
          <p:cNvSpPr>
            <a:spLocks noGrp="1"/>
          </p:cNvSpPr>
          <p:nvPr>
            <p:ph type="sldNum" sz="quarter" idx="12"/>
          </p:nvPr>
        </p:nvSpPr>
        <p:spPr/>
        <p:txBody>
          <a:bodyPr/>
          <a:lstStyle/>
          <a:p>
            <a:fld id="{57FEA4EC-DBC8-477D-90FA-AEBF8F7494C5}" type="slidenum">
              <a:rPr lang="en-US" smtClean="0"/>
              <a:t>‹#›</a:t>
            </a:fld>
            <a:endParaRPr lang="en-US"/>
          </a:p>
        </p:txBody>
      </p:sp>
    </p:spTree>
    <p:extLst>
      <p:ext uri="{BB962C8B-B14F-4D97-AF65-F5344CB8AC3E}">
        <p14:creationId xmlns:p14="http://schemas.microsoft.com/office/powerpoint/2010/main" val="3018458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ection">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838200" y="2820280"/>
            <a:ext cx="10515600" cy="1217447"/>
          </a:xfrm>
        </p:spPr>
        <p:txBody>
          <a:bodyPr/>
          <a:lstStyle>
            <a:lvl1pPr>
              <a:defRPr sz="6000">
                <a:solidFill>
                  <a:schemeClr val="bg1"/>
                </a:solidFill>
              </a:defRPr>
            </a:lvl1pPr>
          </a:lstStyle>
          <a:p>
            <a:r>
              <a:rPr lang="en-US" dirty="0"/>
              <a:t>Section Title</a:t>
            </a:r>
          </a:p>
        </p:txBody>
      </p:sp>
    </p:spTree>
    <p:custDataLst>
      <p:tags r:id="rId1"/>
    </p:custDataLst>
    <p:extLst>
      <p:ext uri="{BB962C8B-B14F-4D97-AF65-F5344CB8AC3E}">
        <p14:creationId xmlns:p14="http://schemas.microsoft.com/office/powerpoint/2010/main" val="2761707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p:cNvSpPr>
            <a:spLocks noGrp="1"/>
          </p:cNvSpPr>
          <p:nvPr>
            <p:ph idx="1" hasCustomPrompt="1"/>
          </p:nvPr>
        </p:nvSpPr>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06619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Content">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pic>
        <p:nvPicPr>
          <p:cNvPr id="4" name="Picture 2">
            <a:extLst>
              <a:ext uri="{FF2B5EF4-FFF2-40B4-BE49-F238E27FC236}">
                <a16:creationId xmlns:a16="http://schemas.microsoft.com/office/drawing/2014/main" id="{E3B43514-77DB-476C-8E22-047AAD050E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885" y="2295935"/>
            <a:ext cx="2057404" cy="2724918"/>
          </a:xfrm>
          <a:prstGeom prst="rect">
            <a:avLst/>
          </a:prstGeom>
        </p:spPr>
      </p:pic>
    </p:spTree>
    <p:custDataLst>
      <p:tags r:id="rId1"/>
    </p:custDataLst>
    <p:extLst>
      <p:ext uri="{BB962C8B-B14F-4D97-AF65-F5344CB8AC3E}">
        <p14:creationId xmlns:p14="http://schemas.microsoft.com/office/powerpoint/2010/main" val="3226515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834274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5" name="Content Placeholder Right">
            <a:extLst>
              <a:ext uri="{FF2B5EF4-FFF2-40B4-BE49-F238E27FC236}">
                <a16:creationId xmlns:a16="http://schemas.microsoft.com/office/drawing/2014/main" id="{1D13BCCE-AB68-426C-9401-BABA201385F3}"/>
              </a:ext>
            </a:extLst>
          </p:cNvPr>
          <p:cNvSpPr>
            <a:spLocks noGrp="1"/>
          </p:cNvSpPr>
          <p:nvPr>
            <p:ph sz="half" idx="10" hasCustomPrompt="1"/>
          </p:nvPr>
        </p:nvSpPr>
        <p:spPr>
          <a:xfrm>
            <a:off x="8374228" y="1829037"/>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4" name="Content Placeholder Middle"/>
          <p:cNvSpPr>
            <a:spLocks noGrp="1"/>
          </p:cNvSpPr>
          <p:nvPr>
            <p:ph sz="half" idx="2" hasCustomPrompt="1"/>
          </p:nvPr>
        </p:nvSpPr>
        <p:spPr>
          <a:xfrm>
            <a:off x="4423735" y="1825625"/>
            <a:ext cx="3344530" cy="4351338"/>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489189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dirty="0"/>
              <a:t>Slide Title</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buFont typeface="Arial" panose="020B0604020202020204" pitchFamily="34" charset="0"/>
              <a:buChar char="•"/>
              <a:defRPr sz="900" b="0"/>
            </a:lvl1pPr>
            <a:lvl2pPr marL="336550" indent="-112713">
              <a:buFont typeface="Arial" panose="020B0604020202020204" pitchFamily="34" charset="0"/>
              <a:buChar char="•"/>
              <a:defRPr sz="900" b="0"/>
            </a:lvl2pPr>
            <a:lvl3pPr marL="685800" indent="-168275">
              <a:buFont typeface="Arial" panose="020B0604020202020204" pitchFamily="34" charset="0"/>
              <a:buChar char="•"/>
              <a:defRPr sz="900" b="0"/>
            </a:lvl3pPr>
            <a:lvl4pPr>
              <a:defRPr sz="900" b="0"/>
            </a:lvl4pPr>
            <a:lvl5pPr>
              <a:defRPr sz="900" b="0"/>
            </a:lvl5pPr>
          </a:lstStyle>
          <a:p>
            <a:pPr lvl="0"/>
            <a:r>
              <a:rPr lang="en-US" dirty="0"/>
              <a:t>Click to edit Master text styles</a:t>
            </a:r>
          </a:p>
          <a:p>
            <a:pPr lvl="1"/>
            <a:r>
              <a:rPr lang="en-US" dirty="0"/>
              <a:t>Second level</a:t>
            </a:r>
          </a:p>
          <a:p>
            <a:pPr lvl="2"/>
            <a:r>
              <a:rPr lang="en-US" dirty="0"/>
              <a:t>Third level</a:t>
            </a:r>
          </a:p>
        </p:txBody>
      </p:sp>
      <p:sp>
        <p:nvSpPr>
          <p:cNvPr id="6" name="Content Placeholder Left">
            <a:extLst>
              <a:ext uri="{FF2B5EF4-FFF2-40B4-BE49-F238E27FC236}">
                <a16:creationId xmlns:a16="http://schemas.microsoft.com/office/drawing/2014/main" id="{377C72C4-1626-4FE3-ADE2-C23E97056001}"/>
              </a:ext>
            </a:extLst>
          </p:cNvPr>
          <p:cNvSpPr>
            <a:spLocks noGrp="1"/>
          </p:cNvSpPr>
          <p:nvPr>
            <p:ph sz="half" idx="1" hasCustomPrompt="1"/>
          </p:nvPr>
        </p:nvSpPr>
        <p:spPr>
          <a:xfrm>
            <a:off x="476844" y="1825625"/>
            <a:ext cx="11241914" cy="3401695"/>
          </a:xfrm>
        </p:spPr>
        <p:txBody>
          <a:bodyPr/>
          <a:lstStyle>
            <a:lvl1pPr marL="228600" indent="-228600">
              <a:spcAft>
                <a:spcPts val="800"/>
              </a:spcAft>
              <a:buFont typeface="Arial" panose="020B0604020202020204" pitchFamily="34" charset="0"/>
              <a:buChar char="•"/>
              <a:defRPr sz="240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380733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dirty="0"/>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dirty="0"/>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dirty="0"/>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dirty="0"/>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Tree>
    <p:custDataLst>
      <p:tags r:id="rId1"/>
    </p:custDataLst>
    <p:extLst>
      <p:ext uri="{BB962C8B-B14F-4D97-AF65-F5344CB8AC3E}">
        <p14:creationId xmlns:p14="http://schemas.microsoft.com/office/powerpoint/2010/main" val="3888260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Subtitle/Images">
    <p:spTree>
      <p:nvGrpSpPr>
        <p:cNvPr id="1" name=""/>
        <p:cNvGrpSpPr/>
        <p:nvPr/>
      </p:nvGrpSpPr>
      <p:grpSpPr>
        <a:xfrm>
          <a:off x="0" y="0"/>
          <a:ext cx="0" cy="0"/>
          <a:chOff x="0" y="0"/>
          <a:chExt cx="0" cy="0"/>
        </a:xfrm>
      </p:grpSpPr>
      <p:sp>
        <p:nvSpPr>
          <p:cNvPr id="4" name="Content Placeholder"/>
          <p:cNvSpPr>
            <a:spLocks noGrp="1"/>
          </p:cNvSpPr>
          <p:nvPr>
            <p:ph sz="half" idx="2" hasCustomPrompt="1"/>
          </p:nvPr>
        </p:nvSpPr>
        <p:spPr>
          <a:xfrm>
            <a:off x="476843" y="1828800"/>
            <a:ext cx="11241915" cy="2385060"/>
          </a:xfrm>
        </p:spPr>
        <p:txBody>
          <a:bodyPr/>
          <a:lstStyle>
            <a:lvl1pPr marL="228600" indent="-228600">
              <a:spcAft>
                <a:spcPts val="800"/>
              </a:spcAft>
              <a:buFont typeface="Arial" panose="020B0604020202020204" pitchFamily="34" charset="0"/>
              <a:buChar char="•"/>
              <a:defRPr sz="2400" b="0"/>
            </a:lvl1pPr>
            <a:lvl2pPr marL="685800" indent="-228600">
              <a:spcAft>
                <a:spcPts val="800"/>
              </a:spcAft>
              <a:buFont typeface="Arial" panose="020B0604020202020204" pitchFamily="34" charset="0"/>
              <a:buChar char="•"/>
              <a:defRPr sz="2400" b="0"/>
            </a:lvl2pPr>
            <a:lvl3pPr marL="1143000" indent="-228600">
              <a:spcAft>
                <a:spcPts val="800"/>
              </a:spcAft>
              <a:buFont typeface="Arial" panose="020B0604020202020204" pitchFamily="34" charset="0"/>
              <a:buChar char="•"/>
              <a:defRPr sz="2400" b="0"/>
            </a:lvl3pPr>
          </a:lstStyle>
          <a:p>
            <a:pPr lvl="0"/>
            <a:r>
              <a:rPr lang="en-US" dirty="0"/>
              <a:t>First Level</a:t>
            </a:r>
          </a:p>
          <a:p>
            <a:pPr lvl="1"/>
            <a:r>
              <a:rPr lang="en-US" dirty="0"/>
              <a:t>Second level</a:t>
            </a:r>
          </a:p>
          <a:p>
            <a:pPr lvl="2"/>
            <a:r>
              <a:rPr lang="en-US" dirty="0"/>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dirty="0"/>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dirty="0"/>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dirty="0"/>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dirty="0"/>
              <a:t>Insert here 4</a:t>
            </a:r>
          </a:p>
        </p:txBody>
      </p:sp>
      <p:sp>
        <p:nvSpPr>
          <p:cNvPr id="10" name="Title">
            <a:extLst>
              <a:ext uri="{FF2B5EF4-FFF2-40B4-BE49-F238E27FC236}">
                <a16:creationId xmlns:a16="http://schemas.microsoft.com/office/drawing/2014/main" id="{7C7AD799-ECA2-48A3-A6BC-EFE808026B73}"/>
              </a:ext>
            </a:extLst>
          </p:cNvPr>
          <p:cNvSpPr>
            <a:spLocks noGrp="1"/>
          </p:cNvSpPr>
          <p:nvPr>
            <p:ph type="title" hasCustomPrompt="1"/>
          </p:nvPr>
        </p:nvSpPr>
        <p:spPr>
          <a:xfrm>
            <a:off x="476843" y="473245"/>
            <a:ext cx="11241915" cy="1217447"/>
          </a:xfrm>
        </p:spPr>
        <p:txBody>
          <a:bodyPr/>
          <a:lstStyle>
            <a:lvl1pPr>
              <a:defRPr/>
            </a:lvl1pPr>
          </a:lstStyle>
          <a:p>
            <a:r>
              <a:rPr lang="en-US" dirty="0"/>
              <a:t>Slide Title</a:t>
            </a:r>
          </a:p>
        </p:txBody>
      </p:sp>
      <p:sp>
        <p:nvSpPr>
          <p:cNvPr id="12" name="Rectangle 11">
            <a:extLst>
              <a:ext uri="{FF2B5EF4-FFF2-40B4-BE49-F238E27FC236}">
                <a16:creationId xmlns:a16="http://schemas.microsoft.com/office/drawing/2014/main" id="{C84D993D-A5D8-47C0-8CF5-AD833625EF35}"/>
              </a:ext>
            </a:extLst>
          </p:cNvPr>
          <p:cNvSpPr/>
          <p:nvPr userDrawn="1"/>
        </p:nvSpPr>
        <p:spPr>
          <a:xfrm>
            <a:off x="5469761" y="3391748"/>
            <a:ext cx="785793" cy="523220"/>
          </a:xfrm>
          <a:prstGeom prst="rect">
            <a:avLst/>
          </a:prstGeom>
        </p:spPr>
        <p:txBody>
          <a:bodyPr wrap="none">
            <a:spAutoFit/>
          </a:bodyPr>
          <a:lstStyle/>
          <a:p>
            <a:r>
              <a:rPr lang="en-US" sz="2800" dirty="0">
                <a:solidFill>
                  <a:srgbClr val="FFBFCC"/>
                </a:solidFill>
                <a:effectLst>
                  <a:glow rad="254000">
                    <a:srgbClr val="E0004D">
                      <a:satMod val="175000"/>
                      <a:alpha val="25000"/>
                    </a:srgbClr>
                  </a:glow>
                </a:effectLst>
                <a:latin typeface="Arial" panose="020B0604020202020204"/>
              </a:rPr>
              <a:t>130</a:t>
            </a:r>
            <a:endParaRPr lang="en-IN" dirty="0">
              <a:solidFill>
                <a:srgbClr val="FFBFCC"/>
              </a:solidFill>
            </a:endParaRPr>
          </a:p>
        </p:txBody>
      </p:sp>
      <p:sp>
        <p:nvSpPr>
          <p:cNvPr id="13" name="Rectangle 12">
            <a:extLst>
              <a:ext uri="{FF2B5EF4-FFF2-40B4-BE49-F238E27FC236}">
                <a16:creationId xmlns:a16="http://schemas.microsoft.com/office/drawing/2014/main" id="{953C833D-F53F-42FF-9094-D746F4D99AB9}"/>
              </a:ext>
            </a:extLst>
          </p:cNvPr>
          <p:cNvSpPr/>
          <p:nvPr userDrawn="1"/>
        </p:nvSpPr>
        <p:spPr>
          <a:xfrm>
            <a:off x="5483522" y="5612416"/>
            <a:ext cx="1085554" cy="523220"/>
          </a:xfrm>
          <a:prstGeom prst="rect">
            <a:avLst/>
          </a:prstGeom>
        </p:spPr>
        <p:txBody>
          <a:bodyPr wrap="none">
            <a:spAutoFit/>
          </a:bodyPr>
          <a:lstStyle/>
          <a:p>
            <a:r>
              <a:rPr lang="en-US" sz="2800" dirty="0">
                <a:solidFill>
                  <a:srgbClr val="FFBFCC"/>
                </a:solidFill>
                <a:effectLst>
                  <a:glow rad="254000">
                    <a:srgbClr val="E0004D">
                      <a:satMod val="175000"/>
                      <a:alpha val="25000"/>
                    </a:srgbClr>
                  </a:glow>
                </a:effectLst>
                <a:latin typeface="Arial" panose="020B0604020202020204"/>
              </a:rPr>
              <a:t>33.33</a:t>
            </a:r>
            <a:endParaRPr lang="en-IN" dirty="0">
              <a:solidFill>
                <a:srgbClr val="FFBFCC"/>
              </a:solidFill>
            </a:endParaRPr>
          </a:p>
        </p:txBody>
      </p:sp>
    </p:spTree>
    <p:custDataLst>
      <p:tags r:id="rId1"/>
    </p:custDataLst>
    <p:extLst>
      <p:ext uri="{BB962C8B-B14F-4D97-AF65-F5344CB8AC3E}">
        <p14:creationId xmlns:p14="http://schemas.microsoft.com/office/powerpoint/2010/main" val="74475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heme" Target="../theme/theme3.xml"/><Relationship Id="rId1" Type="http://schemas.openxmlformats.org/officeDocument/2006/relationships/slideLayout" Target="../slideLayouts/slideLayout29.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tx1">
                    <a:lumMod val="60000"/>
                    <a:lumOff val="40000"/>
                  </a:schemeClr>
                </a:solidFill>
                <a:latin typeface="+mn-lt"/>
              </a:rPr>
              <a:pPr/>
              <a:t>‹#›</a:t>
            </a:fld>
            <a:endParaRPr lang="en-US" sz="1000" dirty="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pic>
        <p:nvPicPr>
          <p:cNvPr id="5" name="Logo">
            <a:extLst>
              <a:ext uri="{FF2B5EF4-FFF2-40B4-BE49-F238E27FC236}">
                <a16:creationId xmlns:a16="http://schemas.microsoft.com/office/drawing/2014/main" id="{7D9DE7A7-3324-4B9D-A406-42B62C5A8F9E}"/>
              </a:ext>
              <a:ext uri="{C183D7F6-B498-43B3-948B-1728B52AA6E4}">
                <adec:decorative xmlns:adec="http://schemas.microsoft.com/office/drawing/2017/decorative" val="1"/>
              </a:ext>
            </a:extLst>
          </p:cNvPr>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tx1">
                    <a:lumMod val="60000"/>
                    <a:lumOff val="40000"/>
                  </a:schemeClr>
                </a:solidFill>
                <a:latin typeface="Arial" panose="020B0604020202020204" pitchFamily="34" charset="0"/>
                <a:cs typeface="Arial" panose="020B0604020202020204" pitchFamily="34" charset="0"/>
              </a:rPr>
              <a:t>© 2021</a:t>
            </a:r>
            <a:r>
              <a:rPr lang="en-US" sz="900" baseline="0" dirty="0">
                <a:solidFill>
                  <a:schemeClr val="tx1">
                    <a:lumMod val="60000"/>
                    <a:lumOff val="40000"/>
                  </a:schemeClr>
                </a:solidFill>
                <a:latin typeface="Arial" panose="020B0604020202020204" pitchFamily="34" charset="0"/>
                <a:cs typeface="Arial" panose="020B0604020202020204" pitchFamily="34" charset="0"/>
              </a:rPr>
              <a:t> </a:t>
            </a:r>
            <a:r>
              <a:rPr lang="en-US" sz="900" dirty="0">
                <a:solidFill>
                  <a:schemeClr val="tx1">
                    <a:lumMod val="60000"/>
                    <a:lumOff val="4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id="{69B8FC9A-ED05-42CA-9228-35082338CFF6}"/>
              </a:ext>
              <a:ext uri="{C183D7F6-B498-43B3-948B-1728B52AA6E4}">
                <adec:decorative xmlns:adec="http://schemas.microsoft.com/office/drawing/2017/decorative"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C69483-BC4E-456F-B0B8-D2823A424DD5}"/>
              </a:ext>
              <a:ext uri="{C183D7F6-B498-43B3-948B-1728B52AA6E4}">
                <adec:decorative xmlns:adec="http://schemas.microsoft.com/office/drawing/2017/decorative"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74B821-92A8-4FA3-91FE-CA155C46F51E}"/>
              </a:ext>
              <a:ext uri="{C183D7F6-B498-43B3-948B-1728B52AA6E4}">
                <adec:decorative xmlns:adec="http://schemas.microsoft.com/office/drawing/2017/decorative"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8EB65-A8B8-4FAA-AE70-6C7C6AC4BE68}"/>
              </a:ext>
              <a:ext uri="{C183D7F6-B498-43B3-948B-1728B52AA6E4}">
                <adec:decorative xmlns:adec="http://schemas.microsoft.com/office/drawing/2017/decorative"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9"/>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763" r:id="rId1"/>
    <p:sldLayoutId id="2147483727" r:id="rId2"/>
    <p:sldLayoutId id="2147483753" r:id="rId3"/>
    <p:sldLayoutId id="2147483780" r:id="rId4"/>
    <p:sldLayoutId id="2147483728" r:id="rId5"/>
    <p:sldLayoutId id="2147483736" r:id="rId6"/>
    <p:sldLayoutId id="2147483729" r:id="rId7"/>
    <p:sldLayoutId id="2147483760" r:id="rId8"/>
    <p:sldLayoutId id="2147483777" r:id="rId9"/>
    <p:sldLayoutId id="2147483730" r:id="rId10"/>
    <p:sldLayoutId id="2147483778" r:id="rId11"/>
    <p:sldLayoutId id="2147483779" r:id="rId12"/>
    <p:sldLayoutId id="2147483732" r:id="rId13"/>
    <p:sldLayoutId id="2147483761" r:id="rId14"/>
    <p:sldLayoutId id="2147483737" r:id="rId15"/>
    <p:sldLayoutId id="2147483762" r:id="rId16"/>
    <p:sldLayoutId id="2147483776" r:id="rId17"/>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Wingdings" panose="05000000000000000000" pitchFamily="2" charset="2"/>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967DE2-25E2-44E3-8938-01CE83850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D30286-CFB9-4239-9F4B-C16CCB9DB1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DE0B7-756E-4C9F-83D4-5679FCF911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0703E8-0F2E-45D9-AA4E-0519BBDE61CB}" type="datetimeFigureOut">
              <a:rPr lang="en-US" smtClean="0"/>
              <a:t>4/2/2025</a:t>
            </a:fld>
            <a:endParaRPr lang="en-US"/>
          </a:p>
        </p:txBody>
      </p:sp>
      <p:sp>
        <p:nvSpPr>
          <p:cNvPr id="5" name="Footer Placeholder 4">
            <a:extLst>
              <a:ext uri="{FF2B5EF4-FFF2-40B4-BE49-F238E27FC236}">
                <a16:creationId xmlns:a16="http://schemas.microsoft.com/office/drawing/2014/main" id="{273AA87F-6D71-4667-8CE0-01C7C1D0CA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4D9A39-EF53-4F50-9A24-E8E4FA87EF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EA4EC-DBC8-477D-90FA-AEBF8F7494C5}" type="slidenum">
              <a:rPr lang="en-US" smtClean="0"/>
              <a:t>‹#›</a:t>
            </a:fld>
            <a:endParaRPr lang="en-US"/>
          </a:p>
        </p:txBody>
      </p:sp>
    </p:spTree>
    <p:extLst>
      <p:ext uri="{BB962C8B-B14F-4D97-AF65-F5344CB8AC3E}">
        <p14:creationId xmlns:p14="http://schemas.microsoft.com/office/powerpoint/2010/main" val="300808782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bg1"/>
                </a:solidFill>
                <a:latin typeface="+mn-lt"/>
              </a:rPr>
              <a:pPr/>
              <a:t>‹#›</a:t>
            </a:fld>
            <a:endParaRPr lang="en-US" sz="1000" dirty="0">
              <a:solidFill>
                <a:schemeClr val="bg1"/>
              </a:solidFill>
              <a:latin typeface="+mn-lt"/>
            </a:endParaRPr>
          </a:p>
        </p:txBody>
      </p:sp>
      <p:sp>
        <p:nvSpPr>
          <p:cNvPr id="2" name="Title Placeholder 1"/>
          <p:cNvSpPr>
            <a:spLocks noGrp="1"/>
          </p:cNvSpPr>
          <p:nvPr>
            <p:ph type="title"/>
          </p:nvPr>
        </p:nvSpPr>
        <p:spPr>
          <a:xfrm>
            <a:off x="476843" y="42752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sp>
        <p:nvSpPr>
          <p:cNvPr id="8" name="TextBox 7">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bg1"/>
                </a:solidFill>
                <a:latin typeface="+mn-lt"/>
              </a:rPr>
              <a:t>©2019</a:t>
            </a:r>
            <a:r>
              <a:rPr lang="en-US" sz="900" baseline="0" dirty="0">
                <a:solidFill>
                  <a:schemeClr val="bg1"/>
                </a:solidFill>
                <a:latin typeface="+mn-lt"/>
              </a:rPr>
              <a:t> </a:t>
            </a:r>
            <a:r>
              <a:rPr lang="en-US" sz="900" dirty="0">
                <a:solidFill>
                  <a:schemeClr val="bg1"/>
                </a:solidFill>
                <a:latin typeface="+mn-lt"/>
              </a:rPr>
              <a:t>Cengage Learning. All Rights Reserved. May not be scanned, copied or duplicated, or posted to a publicly accessible website, in whole or in part.</a:t>
            </a:r>
          </a:p>
        </p:txBody>
      </p:sp>
      <p:pic>
        <p:nvPicPr>
          <p:cNvPr id="9" name="Picture 7">
            <a:extLst>
              <a:ext uri="{FF2B5EF4-FFF2-40B4-BE49-F238E27FC236}">
                <a16:creationId xmlns:a16="http://schemas.microsoft.com/office/drawing/2014/main" id="{6EB0E797-ABD1-47E4-8425-A051A5069818}"/>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4860" y="6444486"/>
            <a:ext cx="1261872" cy="28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extLst>
      <p:ext uri="{BB962C8B-B14F-4D97-AF65-F5344CB8AC3E}">
        <p14:creationId xmlns:p14="http://schemas.microsoft.com/office/powerpoint/2010/main" val="43327421"/>
      </p:ext>
    </p:extLst>
  </p:cSld>
  <p:clrMap bg1="lt1" tx1="dk1" bg2="lt2" tx2="dk2" accent1="accent1" accent2="accent2" accent3="accent3" accent4="accent4" accent5="accent5" accent6="accent6" hlink="hlink" folHlink="folHlink"/>
  <p:sldLayoutIdLst>
    <p:sldLayoutId id="2147483751" r:id="rId1"/>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3.bin"/><Relationship Id="rId1" Type="http://schemas.openxmlformats.org/officeDocument/2006/relationships/slideLayout" Target="../slideLayouts/slideLayout10.xml"/><Relationship Id="rId5" Type="http://schemas.openxmlformats.org/officeDocument/2006/relationships/image" Target="../media/image9.w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8.wmf"/><Relationship Id="rId7"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slideLayout" Target="../slideLayouts/slideLayout11.xml"/><Relationship Id="rId6" Type="http://schemas.openxmlformats.org/officeDocument/2006/relationships/oleObject" Target="../embeddings/oleObject7.bin"/><Relationship Id="rId11" Type="http://schemas.openxmlformats.org/officeDocument/2006/relationships/image" Target="../media/image15.wmf"/><Relationship Id="rId5" Type="http://schemas.openxmlformats.org/officeDocument/2006/relationships/image" Target="../media/image13.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9.wmf"/></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70.png"/><Relationship Id="rId7" Type="http://schemas.openxmlformats.org/officeDocument/2006/relationships/image" Target="../media/image18.wmf"/><Relationship Id="rId1" Type="http://schemas.openxmlformats.org/officeDocument/2006/relationships/slideLayout" Target="../slideLayouts/slideLayout10.xml"/><Relationship Id="rId6" Type="http://schemas.openxmlformats.org/officeDocument/2006/relationships/oleObject" Target="../embeddings/oleObject11.bin"/><Relationship Id="rId5" Type="http://schemas.openxmlformats.org/officeDocument/2006/relationships/image" Target="../media/image8.wmf"/><Relationship Id="rId10" Type="http://schemas.openxmlformats.org/officeDocument/2006/relationships/image" Target="../media/image19.wmf"/><Relationship Id="rId4" Type="http://schemas.openxmlformats.org/officeDocument/2006/relationships/oleObject" Target="../embeddings/oleObject10.bin"/><Relationship Id="rId9" Type="http://schemas.openxmlformats.org/officeDocument/2006/relationships/oleObject" Target="../embeddings/oleObject13.bin"/></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wmf"/><Relationship Id="rId1" Type="http://schemas.openxmlformats.org/officeDocument/2006/relationships/slideLayout" Target="../slideLayouts/slideLayout8.xml"/><Relationship Id="rId6" Type="http://schemas.openxmlformats.org/officeDocument/2006/relationships/oleObject" Target="../embeddings/oleObject15.bin"/><Relationship Id="rId5" Type="http://schemas.openxmlformats.org/officeDocument/2006/relationships/image" Target="../media/image18.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3.wmf"/><Relationship Id="rId3" Type="http://schemas.openxmlformats.org/officeDocument/2006/relationships/image" Target="../media/image25.png"/><Relationship Id="rId7" Type="http://schemas.openxmlformats.org/officeDocument/2006/relationships/oleObject" Target="../embeddings/oleObject17.bin"/><Relationship Id="rId12" Type="http://schemas.openxmlformats.org/officeDocument/2006/relationships/oleObject" Target="../embeddings/oleObject19.bin"/><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8.wmf"/><Relationship Id="rId10" Type="http://schemas.openxmlformats.org/officeDocument/2006/relationships/image" Target="../media/image22.wmf"/><Relationship Id="rId4" Type="http://schemas.openxmlformats.org/officeDocument/2006/relationships/oleObject" Target="../embeddings/oleObject16.bin"/><Relationship Id="rId9" Type="http://schemas.openxmlformats.org/officeDocument/2006/relationships/oleObject" Target="../embeddings/oleObject18.bin"/></Relationships>
</file>

<file path=ppt/slides/_rels/slide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8.x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oleObject" Target="../embeddings/oleObject21.bin"/><Relationship Id="rId5" Type="http://schemas.openxmlformats.org/officeDocument/2006/relationships/image" Target="../media/image8.wmf"/><Relationship Id="rId4"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oleObject" Target="../embeddings/oleObject23.bin"/><Relationship Id="rId5" Type="http://schemas.openxmlformats.org/officeDocument/2006/relationships/image" Target="../media/image8.wmf"/><Relationship Id="rId4"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24.bin"/><Relationship Id="rId1" Type="http://schemas.openxmlformats.org/officeDocument/2006/relationships/slideLayout" Target="../slideLayouts/slideLayout8.xml"/><Relationship Id="rId5" Type="http://schemas.openxmlformats.org/officeDocument/2006/relationships/image" Target="../media/image8.wmf"/><Relationship Id="rId4" Type="http://schemas.openxmlformats.org/officeDocument/2006/relationships/oleObject" Target="../embeddings/oleObject25.bin"/></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29.wmf"/><Relationship Id="rId5" Type="http://schemas.openxmlformats.org/officeDocument/2006/relationships/oleObject" Target="../embeddings/oleObject26.bin"/><Relationship Id="rId4" Type="http://schemas.openxmlformats.org/officeDocument/2006/relationships/image" Target="../media/image310.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0.wmf"/><Relationship Id="rId4" Type="http://schemas.openxmlformats.org/officeDocument/2006/relationships/oleObject" Target="../embeddings/oleObject27.bin"/></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48.png"/><Relationship Id="rId7" Type="http://schemas.openxmlformats.org/officeDocument/2006/relationships/oleObject" Target="../embeddings/oleObject29.bin"/><Relationship Id="rId1" Type="http://schemas.openxmlformats.org/officeDocument/2006/relationships/slideLayout" Target="../slideLayouts/slideLayout12.xml"/><Relationship Id="rId6" Type="http://schemas.openxmlformats.org/officeDocument/2006/relationships/image" Target="../media/image34.wmf"/><Relationship Id="rId5" Type="http://schemas.openxmlformats.org/officeDocument/2006/relationships/oleObject" Target="../embeddings/oleObject28.bin"/><Relationship Id="rId10" Type="http://schemas.openxmlformats.org/officeDocument/2006/relationships/image" Target="../media/image36.wmf"/><Relationship Id="rId4" Type="http://schemas.openxmlformats.org/officeDocument/2006/relationships/image" Target="../media/image330.png"/><Relationship Id="rId9" Type="http://schemas.openxmlformats.org/officeDocument/2006/relationships/oleObject" Target="../embeddings/oleObject30.bin"/></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50.png"/><Relationship Id="rId7" Type="http://schemas.openxmlformats.org/officeDocument/2006/relationships/oleObject" Target="../embeddings/oleObject32.bin"/><Relationship Id="rId1" Type="http://schemas.openxmlformats.org/officeDocument/2006/relationships/slideLayout" Target="../slideLayouts/slideLayout12.xml"/><Relationship Id="rId6" Type="http://schemas.openxmlformats.org/officeDocument/2006/relationships/image" Target="../media/image39.wmf"/><Relationship Id="rId11" Type="http://schemas.openxmlformats.org/officeDocument/2006/relationships/image" Target="../media/image49.png"/><Relationship Id="rId5" Type="http://schemas.openxmlformats.org/officeDocument/2006/relationships/oleObject" Target="../embeddings/oleObject31.bin"/><Relationship Id="rId10" Type="http://schemas.openxmlformats.org/officeDocument/2006/relationships/image" Target="../media/image41.wmf"/><Relationship Id="rId4" Type="http://schemas.openxmlformats.org/officeDocument/2006/relationships/image" Target="../media/image45.png"/><Relationship Id="rId9" Type="http://schemas.openxmlformats.org/officeDocument/2006/relationships/oleObject" Target="../embeddings/oleObject33.bin"/></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66.png"/><Relationship Id="rId7" Type="http://schemas.openxmlformats.org/officeDocument/2006/relationships/image" Target="../media/image49.wmf"/><Relationship Id="rId1" Type="http://schemas.openxmlformats.org/officeDocument/2006/relationships/slideLayout" Target="../slideLayouts/slideLayout10.xml"/><Relationship Id="rId6" Type="http://schemas.openxmlformats.org/officeDocument/2006/relationships/oleObject" Target="../embeddings/oleObject35.bin"/><Relationship Id="rId11" Type="http://schemas.openxmlformats.org/officeDocument/2006/relationships/image" Target="../media/image56.png"/><Relationship Id="rId5" Type="http://schemas.openxmlformats.org/officeDocument/2006/relationships/image" Target="../media/image48.wmf"/><Relationship Id="rId10" Type="http://schemas.openxmlformats.org/officeDocument/2006/relationships/image" Target="../media/image50.wmf"/><Relationship Id="rId4" Type="http://schemas.openxmlformats.org/officeDocument/2006/relationships/oleObject" Target="../embeddings/oleObject34.bin"/><Relationship Id="rId9" Type="http://schemas.openxmlformats.org/officeDocument/2006/relationships/oleObject" Target="../embeddings/oleObject37.bin"/></Relationships>
</file>

<file path=ppt/slides/_rels/slide47.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71.png"/><Relationship Id="rId7" Type="http://schemas.openxmlformats.org/officeDocument/2006/relationships/oleObject" Target="../embeddings/oleObject39.bin"/><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1.wmf"/><Relationship Id="rId10" Type="http://schemas.openxmlformats.org/officeDocument/2006/relationships/image" Target="../media/image53.wmf"/><Relationship Id="rId4" Type="http://schemas.openxmlformats.org/officeDocument/2006/relationships/oleObject" Target="../embeddings/oleObject38.bin"/><Relationship Id="rId9" Type="http://schemas.openxmlformats.org/officeDocument/2006/relationships/oleObject" Target="../embeddings/oleObject40.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74.png"/><Relationship Id="rId7" Type="http://schemas.openxmlformats.org/officeDocument/2006/relationships/image" Target="../media/image54.wmf"/><Relationship Id="rId1" Type="http://schemas.openxmlformats.org/officeDocument/2006/relationships/slideLayout" Target="../slideLayouts/slideLayout11.xml"/><Relationship Id="rId6" Type="http://schemas.openxmlformats.org/officeDocument/2006/relationships/oleObject" Target="../embeddings/oleObject42.bin"/><Relationship Id="rId5" Type="http://schemas.openxmlformats.org/officeDocument/2006/relationships/image" Target="../media/image51.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55.wmf"/></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1" Type="http://schemas.openxmlformats.org/officeDocument/2006/relationships/slideLayout" Target="../slideLayouts/slideLayout8.xml"/><Relationship Id="rId5" Type="http://schemas.openxmlformats.org/officeDocument/2006/relationships/image" Target="../media/image56.wmf"/><Relationship Id="rId4" Type="http://schemas.openxmlformats.org/officeDocument/2006/relationships/oleObject" Target="../embeddings/oleObject4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8.wmf"/><Relationship Id="rId1" Type="http://schemas.openxmlformats.org/officeDocument/2006/relationships/slideLayout" Target="../slideLayouts/slideLayout8.xml"/><Relationship Id="rId6" Type="http://schemas.openxmlformats.org/officeDocument/2006/relationships/oleObject" Target="../embeddings/oleObject47.bin"/><Relationship Id="rId5" Type="http://schemas.openxmlformats.org/officeDocument/2006/relationships/image" Target="../media/image57.wmf"/><Relationship Id="rId4" Type="http://schemas.openxmlformats.org/officeDocument/2006/relationships/oleObject" Target="../embeddings/oleObject46.bin"/></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image" Target="../media/image61.wmf"/><Relationship Id="rId5" Type="http://schemas.openxmlformats.org/officeDocument/2006/relationships/oleObject" Target="../embeddings/oleObject48.bin"/><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2.wmf"/><Relationship Id="rId4" Type="http://schemas.openxmlformats.org/officeDocument/2006/relationships/oleObject" Target="../embeddings/oleObject49.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image" Target="../media/image72.png"/><Relationship Id="rId7" Type="http://schemas.openxmlformats.org/officeDocument/2006/relationships/image" Target="../media/image64.wmf"/><Relationship Id="rId1" Type="http://schemas.openxmlformats.org/officeDocument/2006/relationships/slideLayout" Target="../slideLayouts/slideLayout10.xml"/><Relationship Id="rId6" Type="http://schemas.openxmlformats.org/officeDocument/2006/relationships/oleObject" Target="../embeddings/oleObject51.bin"/><Relationship Id="rId5" Type="http://schemas.openxmlformats.org/officeDocument/2006/relationships/image" Target="../media/image63.wmf"/><Relationship Id="rId4" Type="http://schemas.openxmlformats.org/officeDocument/2006/relationships/oleObject" Target="../embeddings/oleObject50.bin"/><Relationship Id="rId9" Type="http://schemas.openxmlformats.org/officeDocument/2006/relationships/image" Target="../media/image65.wmf"/></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1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6E15F81-9BB4-27EC-DB5D-5E3D31ECA0CF}"/>
              </a:ext>
            </a:extLst>
          </p:cNvPr>
          <p:cNvSpPr/>
          <p:nvPr/>
        </p:nvSpPr>
        <p:spPr>
          <a:xfrm>
            <a:off x="423884" y="4381234"/>
            <a:ext cx="11518179" cy="1379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itle 1">
            <a:extLst>
              <a:ext uri="{FF2B5EF4-FFF2-40B4-BE49-F238E27FC236}">
                <a16:creationId xmlns:a16="http://schemas.microsoft.com/office/drawing/2014/main" id="{5182426A-E508-4EAE-A95E-58098F58DFA2}"/>
              </a:ext>
            </a:extLst>
          </p:cNvPr>
          <p:cNvSpPr>
            <a:spLocks noGrp="1"/>
          </p:cNvSpPr>
          <p:nvPr>
            <p:ph type="title"/>
          </p:nvPr>
        </p:nvSpPr>
        <p:spPr>
          <a:xfrm>
            <a:off x="7144298" y="4502302"/>
            <a:ext cx="4623817" cy="1125798"/>
          </a:xfrm>
        </p:spPr>
        <p:txBody>
          <a:bodyPr anchor="b">
            <a:normAutofit fontScale="90000"/>
          </a:bodyPr>
          <a:lstStyle/>
          <a:p>
            <a:pPr algn="l"/>
            <a:r>
              <a:rPr lang="en-US">
                <a:solidFill>
                  <a:schemeClr val="accent2">
                    <a:lumMod val="60000"/>
                    <a:lumOff val="40000"/>
                  </a:schemeClr>
                </a:solidFill>
              </a:rPr>
              <a:t>CoB191: </a:t>
            </a:r>
            <a:br>
              <a:rPr lang="en-US">
                <a:solidFill>
                  <a:schemeClr val="bg1"/>
                </a:solidFill>
              </a:rPr>
            </a:br>
            <a:r>
              <a:rPr lang="en-US">
                <a:solidFill>
                  <a:schemeClr val="bg1"/>
                </a:solidFill>
              </a:rPr>
              <a:t>Business Analytics I</a:t>
            </a:r>
            <a:endParaRPr lang="en-US">
              <a:solidFill>
                <a:srgbClr val="DAD4F0"/>
              </a:solidFill>
            </a:endParaRPr>
          </a:p>
        </p:txBody>
      </p:sp>
      <p:sp>
        <p:nvSpPr>
          <p:cNvPr id="4" name="Subtitle 3">
            <a:extLst>
              <a:ext uri="{FF2B5EF4-FFF2-40B4-BE49-F238E27FC236}">
                <a16:creationId xmlns:a16="http://schemas.microsoft.com/office/drawing/2014/main" id="{9420256A-11E1-B7C5-87B0-F1387FC23816}"/>
              </a:ext>
            </a:extLst>
          </p:cNvPr>
          <p:cNvSpPr>
            <a:spLocks noGrp="1"/>
          </p:cNvSpPr>
          <p:nvPr>
            <p:ph idx="1"/>
          </p:nvPr>
        </p:nvSpPr>
        <p:spPr>
          <a:xfrm>
            <a:off x="7144298" y="5644022"/>
            <a:ext cx="4623817" cy="695690"/>
          </a:xfrm>
        </p:spPr>
        <p:txBody>
          <a:bodyPr anchor="ctr">
            <a:normAutofit/>
          </a:bodyPr>
          <a:lstStyle/>
          <a:p>
            <a:pPr marL="0" indent="0" algn="r">
              <a:buNone/>
            </a:pPr>
            <a:r>
              <a:rPr lang="en-US" sz="1400" b="1">
                <a:solidFill>
                  <a:srgbClr val="652B91"/>
                </a:solidFill>
                <a:latin typeface="+mj-lt"/>
                <a:ea typeface="+mj-ea"/>
                <a:cs typeface="+mj-cs"/>
              </a:rPr>
              <a:t>Modified and adapted by </a:t>
            </a:r>
            <a:r>
              <a:rPr lang="en-US" sz="2000" b="1">
                <a:solidFill>
                  <a:srgbClr val="652B91"/>
                </a:solidFill>
                <a:latin typeface="+mj-lt"/>
                <a:ea typeface="+mj-ea"/>
                <a:cs typeface="+mj-cs"/>
              </a:rPr>
              <a:t>Ehsan Teymourian</a:t>
            </a:r>
          </a:p>
        </p:txBody>
      </p:sp>
      <p:pic>
        <p:nvPicPr>
          <p:cNvPr id="22" name="Picture 21" descr="A hand pointing at a graph&#10;&#10;Description automatically generated">
            <a:extLst>
              <a:ext uri="{FF2B5EF4-FFF2-40B4-BE49-F238E27FC236}">
                <a16:creationId xmlns:a16="http://schemas.microsoft.com/office/drawing/2014/main" id="{43F3A9EE-679D-D1AE-C8B6-1930432FF69A}"/>
              </a:ext>
            </a:extLst>
          </p:cNvPr>
          <p:cNvPicPr>
            <a:picLocks noChangeAspect="1"/>
          </p:cNvPicPr>
          <p:nvPr/>
        </p:nvPicPr>
        <p:blipFill>
          <a:blip r:embed="rId4"/>
          <a:stretch>
            <a:fillRect/>
          </a:stretch>
        </p:blipFill>
        <p:spPr>
          <a:xfrm>
            <a:off x="423885" y="451140"/>
            <a:ext cx="5672115" cy="2977860"/>
          </a:xfrm>
          <a:prstGeom prst="rect">
            <a:avLst/>
          </a:prstGeom>
        </p:spPr>
      </p:pic>
      <p:pic>
        <p:nvPicPr>
          <p:cNvPr id="3" name="Picture 2" descr="A purple and white logo&#10;&#10;Description automatically generated">
            <a:extLst>
              <a:ext uri="{FF2B5EF4-FFF2-40B4-BE49-F238E27FC236}">
                <a16:creationId xmlns:a16="http://schemas.microsoft.com/office/drawing/2014/main" id="{0D8A62BD-F6AA-EDA4-8D21-9CCA754AD7E3}"/>
              </a:ext>
            </a:extLst>
          </p:cNvPr>
          <p:cNvPicPr>
            <a:picLocks noChangeAspect="1"/>
          </p:cNvPicPr>
          <p:nvPr/>
        </p:nvPicPr>
        <p:blipFill>
          <a:blip r:embed="rId5"/>
          <a:stretch>
            <a:fillRect/>
          </a:stretch>
        </p:blipFill>
        <p:spPr>
          <a:xfrm>
            <a:off x="8720115" y="0"/>
            <a:ext cx="3048000" cy="1828800"/>
          </a:xfrm>
          <a:prstGeom prst="rect">
            <a:avLst/>
          </a:prstGeom>
        </p:spPr>
      </p:pic>
      <p:sp>
        <p:nvSpPr>
          <p:cNvPr id="5" name="TextBox 4">
            <a:extLst>
              <a:ext uri="{FF2B5EF4-FFF2-40B4-BE49-F238E27FC236}">
                <a16:creationId xmlns:a16="http://schemas.microsoft.com/office/drawing/2014/main" id="{84502467-E8DD-279D-EE21-FEE1A7D783A9}"/>
              </a:ext>
            </a:extLst>
          </p:cNvPr>
          <p:cNvSpPr txBox="1"/>
          <p:nvPr/>
        </p:nvSpPr>
        <p:spPr>
          <a:xfrm>
            <a:off x="7144298" y="2862758"/>
            <a:ext cx="4541734"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200" b="1" i="0" u="none" strike="noStrike" kern="1200" cap="none" spc="0" normalizeH="0" baseline="0" noProof="0" dirty="0">
                <a:ln>
                  <a:noFill/>
                </a:ln>
                <a:solidFill>
                  <a:srgbClr val="652B91"/>
                </a:solidFill>
                <a:effectLst/>
                <a:uLnTx/>
                <a:uFillTx/>
                <a:latin typeface="Arial" panose="020B0604020202020204"/>
                <a:ea typeface="+mn-ea"/>
                <a:cs typeface="+mn-cs"/>
              </a:rPr>
              <a:t>Chapter 7</a:t>
            </a:r>
          </a:p>
        </p:txBody>
      </p:sp>
    </p:spTree>
    <p:custDataLst>
      <p:tags r:id="rId1"/>
    </p:custDataLst>
    <p:extLst>
      <p:ext uri="{BB962C8B-B14F-4D97-AF65-F5344CB8AC3E}">
        <p14:creationId xmlns:p14="http://schemas.microsoft.com/office/powerpoint/2010/main" val="261858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dirty="0"/>
              <a:t>Sampling from a Finite Population (4 of 4)</a:t>
            </a:r>
            <a:endParaRPr lang="en-IN" dirty="0"/>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a:xfrm>
            <a:off x="476843" y="1825625"/>
            <a:ext cx="9692640" cy="4351338"/>
          </a:xfrm>
        </p:spPr>
        <p:txBody>
          <a:bodyPr/>
          <a:lstStyle/>
          <a:p>
            <a:pPr marL="0" indent="0">
              <a:buNone/>
            </a:pPr>
            <a:r>
              <a:rPr lang="en-IN" b="1" u="sng" dirty="0">
                <a:solidFill>
                  <a:srgbClr val="003865"/>
                </a:solidFill>
              </a:rPr>
              <a:t>Example</a:t>
            </a:r>
            <a:r>
              <a:rPr lang="en-IN" dirty="0">
                <a:solidFill>
                  <a:srgbClr val="003865"/>
                </a:solidFill>
              </a:rPr>
              <a:t>: National Baseball League teams</a:t>
            </a:r>
          </a:p>
          <a:p>
            <a:pPr marL="2286000" indent="-1189038">
              <a:buNone/>
              <a:tabLst>
                <a:tab pos="2286000" algn="l"/>
              </a:tabLst>
            </a:pPr>
            <a:r>
              <a:rPr lang="en-US" dirty="0">
                <a:solidFill>
                  <a:srgbClr val="003865"/>
                </a:solidFill>
                <a:cs typeface="Arial" panose="020B0604020202020204" pitchFamily="34" charset="0"/>
              </a:rPr>
              <a:t>Step 1:	Assign a random number to each of the 15 teams in the population.</a:t>
            </a:r>
          </a:p>
          <a:p>
            <a:pPr marL="2743200" indent="0">
              <a:buNone/>
            </a:pPr>
            <a:r>
              <a:rPr lang="en-US" dirty="0">
                <a:solidFill>
                  <a:srgbClr val="003865"/>
                </a:solidFill>
                <a:cs typeface="Arial" panose="020B0604020202020204" pitchFamily="34" charset="0"/>
              </a:rPr>
              <a:t>The random numbers generated by Excel’s </a:t>
            </a:r>
            <a:r>
              <a:rPr lang="en-US" i="1" dirty="0">
                <a:solidFill>
                  <a:srgbClr val="003865"/>
                </a:solidFill>
                <a:cs typeface="Arial" panose="020B0604020202020204" pitchFamily="34" charset="0"/>
              </a:rPr>
              <a:t>RAND</a:t>
            </a:r>
            <a:r>
              <a:rPr lang="en-US" dirty="0">
                <a:solidFill>
                  <a:srgbClr val="003865"/>
                </a:solidFill>
                <a:cs typeface="Arial" panose="020B0604020202020204" pitchFamily="34" charset="0"/>
              </a:rPr>
              <a:t> function follow a uniform probability distribution between 0 and 1.</a:t>
            </a:r>
          </a:p>
          <a:p>
            <a:pPr marL="2286000" indent="-1189038">
              <a:buNone/>
              <a:tabLst>
                <a:tab pos="2286000" algn="l"/>
              </a:tabLst>
            </a:pPr>
            <a:r>
              <a:rPr lang="en-US" dirty="0">
                <a:solidFill>
                  <a:srgbClr val="003865"/>
                </a:solidFill>
                <a:cs typeface="Arial" panose="020B0604020202020204" pitchFamily="34" charset="0"/>
              </a:rPr>
              <a:t>Step 2:	Select the five teams corresponding to the 5 smallest random numbers as the sample.</a:t>
            </a:r>
          </a:p>
        </p:txBody>
      </p:sp>
    </p:spTree>
    <p:extLst>
      <p:ext uri="{BB962C8B-B14F-4D97-AF65-F5344CB8AC3E}">
        <p14:creationId xmlns:p14="http://schemas.microsoft.com/office/powerpoint/2010/main" val="7101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p:txBody>
          <a:bodyPr/>
          <a:lstStyle/>
          <a:p>
            <a:r>
              <a:rPr lang="en-US" dirty="0"/>
              <a:t>Sampling from a Finite Population Using Excel (1 of 4)</a:t>
            </a:r>
            <a:endParaRPr lang="en-IN" dirty="0"/>
          </a:p>
        </p:txBody>
      </p:sp>
      <p:sp>
        <p:nvSpPr>
          <p:cNvPr id="3" name="Content Placeholder 2">
            <a:extLst>
              <a:ext uri="{FF2B5EF4-FFF2-40B4-BE49-F238E27FC236}">
                <a16:creationId xmlns:a16="http://schemas.microsoft.com/office/drawing/2014/main" id="{99C6993B-5CCA-4C82-BC7C-EF98F7D7C421}"/>
              </a:ext>
            </a:extLst>
          </p:cNvPr>
          <p:cNvSpPr>
            <a:spLocks noGrp="1"/>
          </p:cNvSpPr>
          <p:nvPr>
            <p:ph sz="half" idx="1"/>
          </p:nvPr>
        </p:nvSpPr>
        <p:spPr>
          <a:xfrm>
            <a:off x="476844" y="1825625"/>
            <a:ext cx="4283416" cy="4351338"/>
          </a:xfrm>
        </p:spPr>
        <p:txBody>
          <a:bodyPr/>
          <a:lstStyle/>
          <a:p>
            <a:r>
              <a:rPr lang="en-IN" dirty="0"/>
              <a:t>Excel Formula Worksheet</a:t>
            </a:r>
          </a:p>
        </p:txBody>
      </p:sp>
      <p:pic>
        <p:nvPicPr>
          <p:cNvPr id="5" name="Picture 3" descr="A screenshot of an excel spreadsheet showing the Worksheet Used to Generate a Random Number Corresponding to Each Team. The data in the spreadsheet are in a table with 2 columns and 15 rows. Column 1 lists the teams as: Arizona; Atlanta; Chicago; Cincinnati; Colorado; Los Angeles; Miami; Milwaukee; New York; Philadelphia; Pittsburgh; San Diego; San Francisco; St. Louis; Washington. Column 2 lists random numbers as =RAND() in all the rows. ">
            <a:extLst>
              <a:ext uri="{FF2B5EF4-FFF2-40B4-BE49-F238E27FC236}">
                <a16:creationId xmlns:a16="http://schemas.microsoft.com/office/drawing/2014/main" id="{F5651DD1-506B-4763-A24E-0D6ED9B3EA0E}"/>
              </a:ext>
            </a:extLst>
          </p:cNvPr>
          <p:cNvPicPr>
            <a:picLocks noGrp="1" noChangeAspect="1"/>
          </p:cNvPicPr>
          <p:nvPr>
            <p:ph sz="half" idx="2"/>
          </p:nvPr>
        </p:nvPicPr>
        <p:blipFill>
          <a:blip r:embed="rId2"/>
          <a:stretch>
            <a:fillRect/>
          </a:stretch>
        </p:blipFill>
        <p:spPr>
          <a:xfrm>
            <a:off x="5072616" y="1825625"/>
            <a:ext cx="2046769" cy="4351338"/>
          </a:xfrm>
          <a:prstGeom prst="rect">
            <a:avLst/>
          </a:prstGeom>
        </p:spPr>
      </p:pic>
    </p:spTree>
    <p:extLst>
      <p:ext uri="{BB962C8B-B14F-4D97-AF65-F5344CB8AC3E}">
        <p14:creationId xmlns:p14="http://schemas.microsoft.com/office/powerpoint/2010/main" val="251045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38C-C050-42B6-9195-3CDEAF4620A6}"/>
              </a:ext>
            </a:extLst>
          </p:cNvPr>
          <p:cNvSpPr>
            <a:spLocks noGrp="1"/>
          </p:cNvSpPr>
          <p:nvPr>
            <p:ph type="title"/>
          </p:nvPr>
        </p:nvSpPr>
        <p:spPr>
          <a:xfrm>
            <a:off x="476843" y="473245"/>
            <a:ext cx="11308757" cy="1217447"/>
          </a:xfrm>
        </p:spPr>
        <p:txBody>
          <a:bodyPr/>
          <a:lstStyle/>
          <a:p>
            <a:r>
              <a:rPr lang="en-US" dirty="0"/>
              <a:t>Sampling from a Finite Population Using Excel (2 of 4)</a:t>
            </a:r>
            <a:endParaRPr lang="en-IN" dirty="0"/>
          </a:p>
        </p:txBody>
      </p:sp>
      <p:sp>
        <p:nvSpPr>
          <p:cNvPr id="3" name="Content Placeholder 2">
            <a:extLst>
              <a:ext uri="{FF2B5EF4-FFF2-40B4-BE49-F238E27FC236}">
                <a16:creationId xmlns:a16="http://schemas.microsoft.com/office/drawing/2014/main" id="{99C6993B-5CCA-4C82-BC7C-EF98F7D7C421}"/>
              </a:ext>
            </a:extLst>
          </p:cNvPr>
          <p:cNvSpPr>
            <a:spLocks noGrp="1"/>
          </p:cNvSpPr>
          <p:nvPr>
            <p:ph sz="half" idx="1"/>
          </p:nvPr>
        </p:nvSpPr>
        <p:spPr>
          <a:xfrm>
            <a:off x="476844" y="1825625"/>
            <a:ext cx="4283416" cy="4351338"/>
          </a:xfrm>
        </p:spPr>
        <p:txBody>
          <a:bodyPr/>
          <a:lstStyle/>
          <a:p>
            <a:pPr>
              <a:buClr>
                <a:srgbClr val="003865"/>
              </a:buClr>
            </a:pPr>
            <a:r>
              <a:rPr lang="en-IN" dirty="0"/>
              <a:t>Excel Value Worksheet</a:t>
            </a:r>
          </a:p>
        </p:txBody>
      </p:sp>
      <p:pic>
        <p:nvPicPr>
          <p:cNvPr id="7" name="Picture 3" descr="A screenshot of an excel spreadsheet showing the Worksheet Used to Generate a Random Number Corresponding to Each Team. The data in the spreadsheet are in a table with 2 columns and 15 rows. Column 1 lists the teams as: Arizona; Atlanta; Chicago; Cincinnati; Colorado; Los Angeles; Miami; Milwaukee; New York; Philadelphia; Pittsburgh; San Diego; San Francisco; St. Louis; Washington. Column 2 lists random numbers as: 0.850862; 0.706245; 0.724789; 0.614784; 0.553815; 0.857324; 0.179123; 0.525636; 0.471490; 0.523103; 0.851552; 0.806185; 0.327713; 0.374168; 0.066942.">
            <a:extLst>
              <a:ext uri="{FF2B5EF4-FFF2-40B4-BE49-F238E27FC236}">
                <a16:creationId xmlns:a16="http://schemas.microsoft.com/office/drawing/2014/main" id="{876B894B-BE33-4089-9D36-EA42BD92D069}"/>
              </a:ext>
            </a:extLst>
          </p:cNvPr>
          <p:cNvPicPr>
            <a:picLocks noGrp="1" noChangeAspect="1"/>
          </p:cNvPicPr>
          <p:nvPr>
            <p:ph sz="half" idx="2"/>
          </p:nvPr>
        </p:nvPicPr>
        <p:blipFill>
          <a:blip r:embed="rId2"/>
          <a:stretch>
            <a:fillRect/>
          </a:stretch>
        </p:blipFill>
        <p:spPr>
          <a:xfrm>
            <a:off x="5082466" y="1825625"/>
            <a:ext cx="2027068" cy="4351338"/>
          </a:xfrm>
          <a:prstGeom prst="rect">
            <a:avLst/>
          </a:prstGeom>
        </p:spPr>
      </p:pic>
    </p:spTree>
    <p:extLst>
      <p:ext uri="{BB962C8B-B14F-4D97-AF65-F5344CB8AC3E}">
        <p14:creationId xmlns:p14="http://schemas.microsoft.com/office/powerpoint/2010/main" val="4068751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a:xfrm>
            <a:off x="476843" y="473245"/>
            <a:ext cx="11270657" cy="1217447"/>
          </a:xfrm>
        </p:spPr>
        <p:txBody>
          <a:bodyPr/>
          <a:lstStyle/>
          <a:p>
            <a:r>
              <a:rPr lang="en-US" dirty="0"/>
              <a:t>Sampling from Finite Population Using</a:t>
            </a:r>
            <a:br>
              <a:rPr lang="en-US" dirty="0"/>
            </a:br>
            <a:r>
              <a:rPr lang="en-US" dirty="0"/>
              <a:t>Excel (3 of 4)</a:t>
            </a:r>
            <a:endParaRPr lang="en-IN" dirty="0"/>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idx="1"/>
          </p:nvPr>
        </p:nvSpPr>
        <p:spPr/>
        <p:txBody>
          <a:bodyPr/>
          <a:lstStyle/>
          <a:p>
            <a:pPr marL="0" indent="0">
              <a:spcAft>
                <a:spcPts val="1200"/>
              </a:spcAft>
              <a:buNone/>
            </a:pPr>
            <a:r>
              <a:rPr lang="en-IN" dirty="0"/>
              <a:t>Use Excel’s sort procedure to select the five teams corresponding to the five smallest random numbers.</a:t>
            </a:r>
          </a:p>
          <a:p>
            <a:pPr marL="0" indent="0">
              <a:spcBef>
                <a:spcPts val="1200"/>
              </a:spcBef>
              <a:buNone/>
            </a:pPr>
            <a:r>
              <a:rPr lang="en-IN" b="1" u="sng" dirty="0"/>
              <a:t>Steps:</a:t>
            </a:r>
          </a:p>
          <a:p>
            <a:pPr marL="228600" lvl="1"/>
            <a:r>
              <a:rPr lang="en-IN" dirty="0"/>
              <a:t>Select any cell in the range B2:B16</a:t>
            </a:r>
          </a:p>
          <a:p>
            <a:pPr marL="228600" lvl="1"/>
            <a:r>
              <a:rPr lang="en-IN" dirty="0"/>
              <a:t>Click on </a:t>
            </a:r>
            <a:r>
              <a:rPr lang="en-IN" b="1" dirty="0"/>
              <a:t>Home </a:t>
            </a:r>
            <a:r>
              <a:rPr lang="en-IN" dirty="0"/>
              <a:t>tab on the Ribbon</a:t>
            </a:r>
          </a:p>
          <a:p>
            <a:pPr marL="228600" lvl="1"/>
            <a:r>
              <a:rPr lang="en-IN" dirty="0"/>
              <a:t>In the </a:t>
            </a:r>
            <a:r>
              <a:rPr lang="en-IN" b="1" dirty="0"/>
              <a:t>Editing </a:t>
            </a:r>
            <a:r>
              <a:rPr lang="en-IN" dirty="0"/>
              <a:t>group click </a:t>
            </a:r>
            <a:r>
              <a:rPr lang="en-IN" b="1" dirty="0"/>
              <a:t>Sort &amp; Filter</a:t>
            </a:r>
          </a:p>
          <a:p>
            <a:pPr marL="228600" lvl="1"/>
            <a:r>
              <a:rPr lang="en-IN" dirty="0"/>
              <a:t>Choose </a:t>
            </a:r>
            <a:r>
              <a:rPr lang="en-IN" b="1" dirty="0"/>
              <a:t>Sort smallest to largest</a:t>
            </a:r>
            <a:endParaRPr lang="en-IN" dirty="0"/>
          </a:p>
        </p:txBody>
      </p:sp>
    </p:spTree>
    <p:extLst>
      <p:ext uri="{BB962C8B-B14F-4D97-AF65-F5344CB8AC3E}">
        <p14:creationId xmlns:p14="http://schemas.microsoft.com/office/powerpoint/2010/main" val="39066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5AF3-62DF-485A-AF30-1D98843379CA}"/>
              </a:ext>
            </a:extLst>
          </p:cNvPr>
          <p:cNvSpPr>
            <a:spLocks noGrp="1"/>
          </p:cNvSpPr>
          <p:nvPr>
            <p:ph type="title"/>
          </p:nvPr>
        </p:nvSpPr>
        <p:spPr/>
        <p:txBody>
          <a:bodyPr/>
          <a:lstStyle/>
          <a:p>
            <a:r>
              <a:rPr lang="en-US" dirty="0"/>
              <a:t>Sampling from Finite Population Using </a:t>
            </a:r>
            <a:br>
              <a:rPr lang="en-US" dirty="0"/>
            </a:br>
            <a:r>
              <a:rPr lang="en-US" dirty="0"/>
              <a:t>Excel (4 of 4)</a:t>
            </a:r>
            <a:endParaRPr lang="en-IN" dirty="0"/>
          </a:p>
        </p:txBody>
      </p:sp>
      <p:sp>
        <p:nvSpPr>
          <p:cNvPr id="3" name="Content Placeholder 2">
            <a:extLst>
              <a:ext uri="{FF2B5EF4-FFF2-40B4-BE49-F238E27FC236}">
                <a16:creationId xmlns:a16="http://schemas.microsoft.com/office/drawing/2014/main" id="{96B9803F-5473-4C0A-A9A6-D82A8AE59F2E}"/>
              </a:ext>
            </a:extLst>
          </p:cNvPr>
          <p:cNvSpPr>
            <a:spLocks noGrp="1"/>
          </p:cNvSpPr>
          <p:nvPr>
            <p:ph sz="half" idx="1"/>
          </p:nvPr>
        </p:nvSpPr>
        <p:spPr>
          <a:xfrm>
            <a:off x="476843" y="1825625"/>
            <a:ext cx="4296863" cy="4351338"/>
          </a:xfrm>
        </p:spPr>
        <p:txBody>
          <a:bodyPr/>
          <a:lstStyle/>
          <a:p>
            <a:r>
              <a:rPr lang="en-IN" dirty="0"/>
              <a:t>Excel Value Sheet (Sorted)</a:t>
            </a:r>
          </a:p>
        </p:txBody>
      </p:sp>
      <p:pic>
        <p:nvPicPr>
          <p:cNvPr id="5" name="Picture 3" descr="A screenshot of an excel spreadsheet shows Using Excel’s Sort Procedure to Select the Simple Random Sample of Five Teams. The data in the spreadsheet are in a table with 2 columns and 15 rows. Column 1 lists the teams as: Arizona; Atlanta; Chicago; Cincinnati; Colorado; Los Angeles; Miami; Milwaukee; New York; Philadelphia; Pittsburgh; San Diego; San Francisco; St. Louis; Washington. Column 2 lists random numbers as: 0.066942; 0.179123; 0.327713; 0.374168; 0.471490; 0.523103; 0.525636; 0.553815; 0.614784; 0.706245; 0.724789; 0.806185; 0.850862; 0.851552; 0.857324.">
            <a:extLst>
              <a:ext uri="{FF2B5EF4-FFF2-40B4-BE49-F238E27FC236}">
                <a16:creationId xmlns:a16="http://schemas.microsoft.com/office/drawing/2014/main" id="{783620DC-7512-453D-B42F-5E686945516F}"/>
              </a:ext>
            </a:extLst>
          </p:cNvPr>
          <p:cNvPicPr>
            <a:picLocks noGrp="1" noChangeAspect="1"/>
          </p:cNvPicPr>
          <p:nvPr>
            <p:ph sz="half" idx="2"/>
          </p:nvPr>
        </p:nvPicPr>
        <p:blipFill>
          <a:blip r:embed="rId2"/>
          <a:stretch>
            <a:fillRect/>
          </a:stretch>
        </p:blipFill>
        <p:spPr>
          <a:xfrm>
            <a:off x="5119322" y="1825625"/>
            <a:ext cx="2760177" cy="4351338"/>
          </a:xfrm>
          <a:prstGeom prst="rect">
            <a:avLst/>
          </a:prstGeom>
        </p:spPr>
      </p:pic>
    </p:spTree>
    <p:extLst>
      <p:ext uri="{BB962C8B-B14F-4D97-AF65-F5344CB8AC3E}">
        <p14:creationId xmlns:p14="http://schemas.microsoft.com/office/powerpoint/2010/main" val="3440784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dirty="0"/>
              <a:t>Sampling from an Infinite Population (1 of 3)</a:t>
            </a:r>
            <a:endParaRPr lang="en-IN" dirty="0"/>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idx="1"/>
          </p:nvPr>
        </p:nvSpPr>
        <p:spPr/>
        <p:txBody>
          <a:bodyPr/>
          <a:lstStyle/>
          <a:p>
            <a:r>
              <a:rPr lang="en-US" dirty="0">
                <a:solidFill>
                  <a:srgbClr val="003865"/>
                </a:solidFill>
                <a:cs typeface="Arial" panose="020B0604020202020204" pitchFamily="34" charset="0"/>
              </a:rPr>
              <a:t>Sometimes we want to select a sample but find it is not possible to obtain a list of all elements in the population.</a:t>
            </a:r>
          </a:p>
          <a:p>
            <a:r>
              <a:rPr lang="en-US" dirty="0">
                <a:solidFill>
                  <a:srgbClr val="003865"/>
                </a:solidFill>
                <a:cs typeface="Arial" panose="020B0604020202020204" pitchFamily="34" charset="0"/>
              </a:rPr>
              <a:t>As a result, we cannot construct a frame for the population.</a:t>
            </a:r>
          </a:p>
          <a:p>
            <a:r>
              <a:rPr lang="en-US" dirty="0">
                <a:solidFill>
                  <a:srgbClr val="003865"/>
                </a:solidFill>
                <a:cs typeface="Arial" panose="020B0604020202020204" pitchFamily="34" charset="0"/>
              </a:rPr>
              <a:t>Hence, we cannot use the random number selection procedure.</a:t>
            </a:r>
          </a:p>
          <a:p>
            <a:r>
              <a:rPr lang="en-US" dirty="0">
                <a:solidFill>
                  <a:srgbClr val="003865"/>
                </a:solidFill>
                <a:cs typeface="Arial" panose="020B0604020202020204" pitchFamily="34" charset="0"/>
              </a:rPr>
              <a:t>Most often this situation occurs in </a:t>
            </a:r>
            <a:r>
              <a:rPr lang="en-US" u="sng" dirty="0">
                <a:solidFill>
                  <a:srgbClr val="003865"/>
                </a:solidFill>
                <a:cs typeface="Arial" panose="020B0604020202020204" pitchFamily="34" charset="0"/>
              </a:rPr>
              <a:t>infinite population</a:t>
            </a:r>
            <a:r>
              <a:rPr lang="en-US" dirty="0">
                <a:solidFill>
                  <a:srgbClr val="003865"/>
                </a:solidFill>
                <a:cs typeface="Arial" panose="020B0604020202020204" pitchFamily="34" charset="0"/>
              </a:rPr>
              <a:t> cases.</a:t>
            </a:r>
          </a:p>
        </p:txBody>
      </p:sp>
    </p:spTree>
    <p:extLst>
      <p:ext uri="{BB962C8B-B14F-4D97-AF65-F5344CB8AC3E}">
        <p14:creationId xmlns:p14="http://schemas.microsoft.com/office/powerpoint/2010/main" val="283209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dirty="0"/>
              <a:t>Sampling from an Infinite Population (2 of 3)</a:t>
            </a:r>
            <a:endParaRPr lang="en-IN" dirty="0"/>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idx="1"/>
          </p:nvPr>
        </p:nvSpPr>
        <p:spPr/>
        <p:txBody>
          <a:bodyPr/>
          <a:lstStyle/>
          <a:p>
            <a:r>
              <a:rPr lang="en-US" dirty="0">
                <a:solidFill>
                  <a:srgbClr val="003865"/>
                </a:solidFill>
                <a:cs typeface="Arial" panose="020B0604020202020204" pitchFamily="34" charset="0"/>
              </a:rPr>
              <a:t>Populations are often generated by an </a:t>
            </a:r>
            <a:r>
              <a:rPr lang="en-US" u="sng" dirty="0">
                <a:solidFill>
                  <a:srgbClr val="003865"/>
                </a:solidFill>
                <a:cs typeface="Arial" panose="020B0604020202020204" pitchFamily="34" charset="0"/>
              </a:rPr>
              <a:t>ongoing process</a:t>
            </a:r>
            <a:r>
              <a:rPr lang="en-US" dirty="0">
                <a:solidFill>
                  <a:srgbClr val="003865"/>
                </a:solidFill>
                <a:cs typeface="Arial" panose="020B0604020202020204" pitchFamily="34" charset="0"/>
              </a:rPr>
              <a:t> where there is no upper limit on the number of units that can be generated.</a:t>
            </a:r>
          </a:p>
          <a:p>
            <a:pPr>
              <a:spcBef>
                <a:spcPts val="1800"/>
              </a:spcBef>
            </a:pPr>
            <a:r>
              <a:rPr lang="en-US" dirty="0">
                <a:solidFill>
                  <a:srgbClr val="003865"/>
                </a:solidFill>
                <a:cs typeface="Arial" panose="020B0604020202020204" pitchFamily="34" charset="0"/>
              </a:rPr>
              <a:t>Some </a:t>
            </a:r>
            <a:r>
              <a:rPr lang="en-US" b="1" u="sng" dirty="0">
                <a:solidFill>
                  <a:srgbClr val="003865"/>
                </a:solidFill>
                <a:cs typeface="Arial" panose="020B0604020202020204" pitchFamily="34" charset="0"/>
              </a:rPr>
              <a:t>examples</a:t>
            </a:r>
            <a:r>
              <a:rPr lang="en-US" dirty="0">
                <a:solidFill>
                  <a:srgbClr val="003865"/>
                </a:solidFill>
                <a:cs typeface="Arial" panose="020B0604020202020204" pitchFamily="34" charset="0"/>
              </a:rPr>
              <a:t> of on-going processes, with infinite populations, are:</a:t>
            </a:r>
          </a:p>
          <a:p>
            <a:pPr marL="685800" lvl="2">
              <a:buSzPct val="100000"/>
            </a:pPr>
            <a:r>
              <a:rPr lang="en-US" dirty="0">
                <a:solidFill>
                  <a:srgbClr val="003865"/>
                </a:solidFill>
                <a:cs typeface="Arial" panose="020B0604020202020204" pitchFamily="34" charset="0"/>
              </a:rPr>
              <a:t>Parts being manufactured on a production line</a:t>
            </a:r>
          </a:p>
          <a:p>
            <a:pPr marL="685800" lvl="2">
              <a:buSzPct val="100000"/>
            </a:pPr>
            <a:r>
              <a:rPr lang="en-US" dirty="0">
                <a:solidFill>
                  <a:srgbClr val="003865"/>
                </a:solidFill>
                <a:cs typeface="Arial" panose="020B0604020202020204" pitchFamily="34" charset="0"/>
              </a:rPr>
              <a:t>Transactions occurring at a bank</a:t>
            </a:r>
          </a:p>
          <a:p>
            <a:pPr marL="685800" lvl="2">
              <a:buSzPct val="100000"/>
            </a:pPr>
            <a:r>
              <a:rPr lang="en-US" dirty="0">
                <a:solidFill>
                  <a:srgbClr val="003865"/>
                </a:solidFill>
                <a:cs typeface="Arial" panose="020B0604020202020204" pitchFamily="34" charset="0"/>
              </a:rPr>
              <a:t>Telephone calls arriving at a technical help desk</a:t>
            </a:r>
          </a:p>
          <a:p>
            <a:pPr marL="685800" lvl="2">
              <a:buSzPct val="100000"/>
            </a:pPr>
            <a:r>
              <a:rPr lang="en-US" dirty="0">
                <a:solidFill>
                  <a:srgbClr val="003865"/>
                </a:solidFill>
                <a:cs typeface="Arial" panose="020B0604020202020204" pitchFamily="34" charset="0"/>
              </a:rPr>
              <a:t>Customers entering a store</a:t>
            </a:r>
          </a:p>
        </p:txBody>
      </p:sp>
    </p:spTree>
    <p:extLst>
      <p:ext uri="{BB962C8B-B14F-4D97-AF65-F5344CB8AC3E}">
        <p14:creationId xmlns:p14="http://schemas.microsoft.com/office/powerpoint/2010/main" val="382643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66C-E489-4E6D-8677-35B2867628D5}"/>
              </a:ext>
            </a:extLst>
          </p:cNvPr>
          <p:cNvSpPr>
            <a:spLocks noGrp="1"/>
          </p:cNvSpPr>
          <p:nvPr>
            <p:ph type="title"/>
          </p:nvPr>
        </p:nvSpPr>
        <p:spPr/>
        <p:txBody>
          <a:bodyPr/>
          <a:lstStyle/>
          <a:p>
            <a:r>
              <a:rPr lang="en-US" dirty="0"/>
              <a:t>Sampling from an Infinite Population (3 of 3)</a:t>
            </a:r>
            <a:endParaRPr lang="en-IN" dirty="0"/>
          </a:p>
        </p:txBody>
      </p:sp>
      <p:sp>
        <p:nvSpPr>
          <p:cNvPr id="3" name="Content Placeholder 2">
            <a:extLst>
              <a:ext uri="{FF2B5EF4-FFF2-40B4-BE49-F238E27FC236}">
                <a16:creationId xmlns:a16="http://schemas.microsoft.com/office/drawing/2014/main" id="{23863CA6-8007-44DE-B60C-D3E76E240D35}"/>
              </a:ext>
            </a:extLst>
          </p:cNvPr>
          <p:cNvSpPr>
            <a:spLocks noGrp="1"/>
          </p:cNvSpPr>
          <p:nvPr>
            <p:ph idx="1"/>
          </p:nvPr>
        </p:nvSpPr>
        <p:spPr/>
        <p:txBody>
          <a:bodyPr/>
          <a:lstStyle/>
          <a:p>
            <a:r>
              <a:rPr lang="en-US" dirty="0">
                <a:solidFill>
                  <a:srgbClr val="003865"/>
                </a:solidFill>
                <a:cs typeface="Arial" panose="020B0604020202020204" pitchFamily="34" charset="0"/>
              </a:rPr>
              <a:t>In the case of an infinite population, we must select a </a:t>
            </a:r>
            <a:r>
              <a:rPr lang="en-US" u="sng" dirty="0">
                <a:solidFill>
                  <a:srgbClr val="003865"/>
                </a:solidFill>
                <a:cs typeface="Arial" panose="020B0604020202020204" pitchFamily="34" charset="0"/>
              </a:rPr>
              <a:t>random sample</a:t>
            </a:r>
            <a:r>
              <a:rPr lang="en-US" dirty="0">
                <a:solidFill>
                  <a:srgbClr val="003865"/>
                </a:solidFill>
                <a:cs typeface="Arial" panose="020B0604020202020204" pitchFamily="34" charset="0"/>
              </a:rPr>
              <a:t> in order to make valid statistical inferences about the population from which the sample is taken.</a:t>
            </a:r>
          </a:p>
          <a:p>
            <a:pPr>
              <a:spcBef>
                <a:spcPts val="1800"/>
              </a:spcBef>
            </a:pPr>
            <a:r>
              <a:rPr lang="en-US" dirty="0">
                <a:solidFill>
                  <a:srgbClr val="003865"/>
                </a:solidFill>
                <a:cs typeface="Arial" panose="020B0604020202020204" pitchFamily="34" charset="0"/>
              </a:rPr>
              <a:t>A </a:t>
            </a:r>
            <a:r>
              <a:rPr lang="en-US" u="sng" dirty="0">
                <a:solidFill>
                  <a:srgbClr val="003865"/>
                </a:solidFill>
                <a:cs typeface="Arial" panose="020B0604020202020204" pitchFamily="34" charset="0"/>
              </a:rPr>
              <a:t>random sample from an infinite population</a:t>
            </a:r>
            <a:r>
              <a:rPr lang="en-US" dirty="0">
                <a:solidFill>
                  <a:srgbClr val="003865"/>
                </a:solidFill>
                <a:cs typeface="Arial" panose="020B0604020202020204" pitchFamily="34" charset="0"/>
              </a:rPr>
              <a:t> is a sample selected such that the following conditions are satisfied.</a:t>
            </a:r>
          </a:p>
          <a:p>
            <a:pPr marL="914400" lvl="1" indent="-514350">
              <a:buFont typeface="+mj-lt"/>
              <a:buAutoNum type="arabicPeriod"/>
            </a:pPr>
            <a:r>
              <a:rPr lang="en-US" dirty="0">
                <a:solidFill>
                  <a:srgbClr val="003865"/>
                </a:solidFill>
                <a:cs typeface="Arial" panose="020B0604020202020204" pitchFamily="34" charset="0"/>
              </a:rPr>
              <a:t>Each element selected comes from the population of interest.</a:t>
            </a:r>
          </a:p>
          <a:p>
            <a:pPr marL="914400" lvl="1" indent="-514350">
              <a:buFont typeface="+mj-lt"/>
              <a:buAutoNum type="arabicPeriod"/>
            </a:pPr>
            <a:r>
              <a:rPr lang="en-US" dirty="0">
                <a:solidFill>
                  <a:srgbClr val="003865"/>
                </a:solidFill>
                <a:cs typeface="Arial" panose="020B0604020202020204" pitchFamily="34" charset="0"/>
              </a:rPr>
              <a:t>Each element is selected independently.</a:t>
            </a:r>
          </a:p>
        </p:txBody>
      </p:sp>
    </p:spTree>
    <p:extLst>
      <p:ext uri="{BB962C8B-B14F-4D97-AF65-F5344CB8AC3E}">
        <p14:creationId xmlns:p14="http://schemas.microsoft.com/office/powerpoint/2010/main" val="1236066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DFD8-2CE7-4069-A3AF-8EE1A6F1B892}"/>
              </a:ext>
            </a:extLst>
          </p:cNvPr>
          <p:cNvSpPr>
            <a:spLocks noGrp="1"/>
          </p:cNvSpPr>
          <p:nvPr>
            <p:ph type="title"/>
          </p:nvPr>
        </p:nvSpPr>
        <p:spPr/>
        <p:txBody>
          <a:bodyPr/>
          <a:lstStyle/>
          <a:p>
            <a:r>
              <a:rPr lang="en-IN" dirty="0"/>
              <a:t>Practical Advice</a:t>
            </a:r>
          </a:p>
        </p:txBody>
      </p:sp>
      <p:sp>
        <p:nvSpPr>
          <p:cNvPr id="3" name="Content Placeholder 2">
            <a:extLst>
              <a:ext uri="{FF2B5EF4-FFF2-40B4-BE49-F238E27FC236}">
                <a16:creationId xmlns:a16="http://schemas.microsoft.com/office/drawing/2014/main" id="{BA738B61-AF0B-485B-85EF-602F0DBECB3B}"/>
              </a:ext>
            </a:extLst>
          </p:cNvPr>
          <p:cNvSpPr>
            <a:spLocks noGrp="1"/>
          </p:cNvSpPr>
          <p:nvPr>
            <p:ph idx="1"/>
          </p:nvPr>
        </p:nvSpPr>
        <p:spPr/>
        <p:txBody>
          <a:bodyPr/>
          <a:lstStyle/>
          <a:p>
            <a:r>
              <a:rPr lang="en-US" dirty="0">
                <a:solidFill>
                  <a:srgbClr val="003865"/>
                </a:solidFill>
                <a:cs typeface="Arial" panose="020B0604020202020204" pitchFamily="34" charset="0"/>
              </a:rPr>
              <a:t>The </a:t>
            </a:r>
            <a:r>
              <a:rPr lang="en-US" u="sng" dirty="0">
                <a:solidFill>
                  <a:srgbClr val="003865"/>
                </a:solidFill>
                <a:cs typeface="Arial" panose="020B0604020202020204" pitchFamily="34" charset="0"/>
              </a:rPr>
              <a:t>target population</a:t>
            </a:r>
            <a:r>
              <a:rPr lang="en-US" dirty="0">
                <a:solidFill>
                  <a:srgbClr val="003865"/>
                </a:solidFill>
                <a:cs typeface="Arial" panose="020B0604020202020204" pitchFamily="34" charset="0"/>
              </a:rPr>
              <a:t> is the population we want to make inferences about.</a:t>
            </a:r>
          </a:p>
          <a:p>
            <a:r>
              <a:rPr lang="en-US" dirty="0">
                <a:solidFill>
                  <a:srgbClr val="003865"/>
                </a:solidFill>
                <a:cs typeface="Arial" panose="020B0604020202020204" pitchFamily="34" charset="0"/>
              </a:rPr>
              <a:t>The </a:t>
            </a:r>
            <a:r>
              <a:rPr lang="en-US" u="sng" dirty="0">
                <a:solidFill>
                  <a:srgbClr val="003865"/>
                </a:solidFill>
                <a:cs typeface="Arial" panose="020B0604020202020204" pitchFamily="34" charset="0"/>
              </a:rPr>
              <a:t>sampled population</a:t>
            </a:r>
            <a:r>
              <a:rPr lang="en-US" dirty="0">
                <a:solidFill>
                  <a:srgbClr val="003865"/>
                </a:solidFill>
                <a:cs typeface="Arial" panose="020B0604020202020204" pitchFamily="34" charset="0"/>
              </a:rPr>
              <a:t> is the population from which the sample is actually taken.</a:t>
            </a:r>
          </a:p>
          <a:p>
            <a:r>
              <a:rPr lang="en-US" dirty="0">
                <a:solidFill>
                  <a:srgbClr val="003865"/>
                </a:solidFill>
                <a:cs typeface="Arial" panose="020B0604020202020204" pitchFamily="34" charset="0"/>
              </a:rPr>
              <a:t>Whenever a sample is used to make inferences about a population, we should make sure that the targeted population and the sampled population are in close agreement.</a:t>
            </a:r>
          </a:p>
        </p:txBody>
      </p:sp>
    </p:spTree>
    <p:extLst>
      <p:ext uri="{BB962C8B-B14F-4D97-AF65-F5344CB8AC3E}">
        <p14:creationId xmlns:p14="http://schemas.microsoft.com/office/powerpoint/2010/main" val="4196923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8A2E-A788-4B4A-BBBB-2D2D0BC82468}"/>
              </a:ext>
            </a:extLst>
          </p:cNvPr>
          <p:cNvSpPr>
            <a:spLocks noGrp="1"/>
          </p:cNvSpPr>
          <p:nvPr>
            <p:ph type="title"/>
          </p:nvPr>
        </p:nvSpPr>
        <p:spPr/>
        <p:txBody>
          <a:bodyPr/>
          <a:lstStyle/>
          <a:p>
            <a:r>
              <a:rPr lang="en-IN" dirty="0">
                <a:solidFill>
                  <a:srgbClr val="00B050"/>
                </a:solidFill>
              </a:rPr>
              <a:t>Other Sampling Methods</a:t>
            </a:r>
          </a:p>
        </p:txBody>
      </p:sp>
      <p:sp>
        <p:nvSpPr>
          <p:cNvPr id="3" name="Content Placeholder 2">
            <a:extLst>
              <a:ext uri="{FF2B5EF4-FFF2-40B4-BE49-F238E27FC236}">
                <a16:creationId xmlns:a16="http://schemas.microsoft.com/office/drawing/2014/main" id="{4AA3E4DC-E3B7-400C-A204-A52F80767C62}"/>
              </a:ext>
            </a:extLst>
          </p:cNvPr>
          <p:cNvSpPr>
            <a:spLocks noGrp="1"/>
          </p:cNvSpPr>
          <p:nvPr>
            <p:ph idx="1"/>
          </p:nvPr>
        </p:nvSpPr>
        <p:spPr/>
        <p:txBody>
          <a:bodyPr/>
          <a:lstStyle/>
          <a:p>
            <a:pPr marL="0" indent="0">
              <a:buNone/>
            </a:pPr>
            <a:r>
              <a:rPr lang="en-US" dirty="0">
                <a:solidFill>
                  <a:srgbClr val="141414"/>
                </a:solidFill>
                <a:cs typeface="Arial" panose="020B0604020202020204" pitchFamily="34" charset="0"/>
              </a:rPr>
              <a:t>Please study the “</a:t>
            </a:r>
            <a:r>
              <a:rPr lang="en-US" b="1" i="0" u="none" strike="noStrike" dirty="0">
                <a:solidFill>
                  <a:srgbClr val="00B050"/>
                </a:solidFill>
                <a:effectLst/>
                <a:latin typeface="Lato Extended"/>
              </a:rPr>
              <a:t>Sampling Methods &amp; Errors.docx</a:t>
            </a:r>
            <a:r>
              <a:rPr lang="en-US" dirty="0">
                <a:solidFill>
                  <a:srgbClr val="141414"/>
                </a:solidFill>
                <a:cs typeface="Arial" panose="020B0604020202020204" pitchFamily="34" charset="0"/>
              </a:rPr>
              <a:t>” </a:t>
            </a:r>
          </a:p>
          <a:p>
            <a:pPr marL="0" indent="0">
              <a:buNone/>
            </a:pPr>
            <a:r>
              <a:rPr lang="en-US" dirty="0">
                <a:solidFill>
                  <a:srgbClr val="141414"/>
                </a:solidFill>
                <a:cs typeface="Arial" panose="020B0604020202020204" pitchFamily="34" charset="0"/>
              </a:rPr>
              <a:t>							under </a:t>
            </a:r>
            <a:r>
              <a:rPr lang="en-US" b="1" dirty="0">
                <a:solidFill>
                  <a:srgbClr val="141414"/>
                </a:solidFill>
                <a:cs typeface="Arial" panose="020B0604020202020204" pitchFamily="34" charset="0"/>
              </a:rPr>
              <a:t>Modules/Week X (Ch.7)</a:t>
            </a:r>
            <a:endParaRPr lang="en-US" dirty="0">
              <a:solidFill>
                <a:schemeClr val="accent2"/>
              </a:solidFill>
              <a:cs typeface="Arial" panose="020B0604020202020204" pitchFamily="34" charset="0"/>
            </a:endParaRPr>
          </a:p>
          <a:p>
            <a:pPr lvl="1"/>
            <a:r>
              <a:rPr lang="en-US" sz="2000" dirty="0">
                <a:solidFill>
                  <a:srgbClr val="141414"/>
                </a:solidFill>
                <a:cs typeface="Arial" panose="020B0604020202020204" pitchFamily="34" charset="0"/>
              </a:rPr>
              <a:t>Stratified Random Sampling</a:t>
            </a:r>
          </a:p>
          <a:p>
            <a:pPr lvl="1"/>
            <a:r>
              <a:rPr lang="en-US" sz="2000" dirty="0">
                <a:solidFill>
                  <a:srgbClr val="141414"/>
                </a:solidFill>
                <a:cs typeface="Arial" panose="020B0604020202020204" pitchFamily="34" charset="0"/>
              </a:rPr>
              <a:t>Cluster Sampling</a:t>
            </a:r>
          </a:p>
          <a:p>
            <a:pPr lvl="1"/>
            <a:r>
              <a:rPr lang="en-US" sz="2000" dirty="0">
                <a:solidFill>
                  <a:srgbClr val="141414"/>
                </a:solidFill>
                <a:cs typeface="Arial" panose="020B0604020202020204" pitchFamily="34" charset="0"/>
              </a:rPr>
              <a:t>Systematic Sampling</a:t>
            </a:r>
          </a:p>
          <a:p>
            <a:pPr lvl="1"/>
            <a:r>
              <a:rPr lang="en-US" sz="2000" dirty="0">
                <a:solidFill>
                  <a:srgbClr val="141414"/>
                </a:solidFill>
                <a:cs typeface="Arial" panose="020B0604020202020204" pitchFamily="34" charset="0"/>
              </a:rPr>
              <a:t>Convenience Sampling</a:t>
            </a:r>
          </a:p>
          <a:p>
            <a:pPr lvl="1"/>
            <a:r>
              <a:rPr lang="en-US" sz="2000" dirty="0">
                <a:solidFill>
                  <a:srgbClr val="141414"/>
                </a:solidFill>
                <a:cs typeface="Arial" panose="020B0604020202020204" pitchFamily="34" charset="0"/>
              </a:rPr>
              <a:t>Judgment Sampling</a:t>
            </a:r>
          </a:p>
          <a:p>
            <a:pPr marL="0" indent="0">
              <a:buNone/>
            </a:pPr>
            <a:r>
              <a:rPr lang="en-US" dirty="0">
                <a:solidFill>
                  <a:schemeClr val="accent2"/>
                </a:solidFill>
                <a:cs typeface="Arial" panose="020B0604020202020204" pitchFamily="34" charset="0"/>
              </a:rPr>
              <a:t> </a:t>
            </a:r>
            <a:endParaRPr lang="en-US" b="1" dirty="0">
              <a:solidFill>
                <a:srgbClr val="141414"/>
              </a:solidFill>
              <a:cs typeface="Arial" panose="020B0604020202020204" pitchFamily="34" charset="0"/>
            </a:endParaRPr>
          </a:p>
        </p:txBody>
      </p:sp>
    </p:spTree>
    <p:extLst>
      <p:ext uri="{BB962C8B-B14F-4D97-AF65-F5344CB8AC3E}">
        <p14:creationId xmlns:p14="http://schemas.microsoft.com/office/powerpoint/2010/main" val="403899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a:t>
            </a:r>
            <a:endParaRPr lang="en-IN" dirty="0"/>
          </a:p>
        </p:txBody>
      </p:sp>
      <p:sp>
        <p:nvSpPr>
          <p:cNvPr id="3" name="Content Placeholder 2"/>
          <p:cNvSpPr>
            <a:spLocks noGrp="1"/>
          </p:cNvSpPr>
          <p:nvPr>
            <p:ph idx="1"/>
          </p:nvPr>
        </p:nvSpPr>
        <p:spPr>
          <a:xfrm>
            <a:off x="423478" y="1415646"/>
            <a:ext cx="11345043" cy="892817"/>
          </a:xfrm>
        </p:spPr>
        <p:txBody>
          <a:bodyPr/>
          <a:lstStyle/>
          <a:p>
            <a:pPr marL="0" indent="0">
              <a:spcBef>
                <a:spcPts val="600"/>
              </a:spcBef>
              <a:spcAft>
                <a:spcPts val="1000"/>
              </a:spcAft>
              <a:buNone/>
              <a:tabLst>
                <a:tab pos="5375275" algn="l"/>
              </a:tabLst>
            </a:pPr>
            <a:r>
              <a:rPr lang="en-IN" dirty="0"/>
              <a:t>The scientific process of transforming data into insight for making better decisions. </a:t>
            </a:r>
          </a:p>
        </p:txBody>
      </p:sp>
      <p:graphicFrame>
        <p:nvGraphicFramePr>
          <p:cNvPr id="4" name="Diagram 3">
            <a:extLst>
              <a:ext uri="{FF2B5EF4-FFF2-40B4-BE49-F238E27FC236}">
                <a16:creationId xmlns:a16="http://schemas.microsoft.com/office/drawing/2014/main" id="{71FB5445-8FC8-DA1C-E27F-34D7B256FF48}"/>
              </a:ext>
            </a:extLst>
          </p:cNvPr>
          <p:cNvGraphicFramePr/>
          <p:nvPr>
            <p:extLst>
              <p:ext uri="{D42A27DB-BD31-4B8C-83A1-F6EECF244321}">
                <p14:modId xmlns:p14="http://schemas.microsoft.com/office/powerpoint/2010/main" val="273126588"/>
              </p:ext>
            </p:extLst>
          </p:nvPr>
        </p:nvGraphicFramePr>
        <p:xfrm>
          <a:off x="2031999" y="8737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1A07629-3488-7D23-EBE8-B004368B7FAF}"/>
              </a:ext>
            </a:extLst>
          </p:cNvPr>
          <p:cNvSpPr txBox="1"/>
          <p:nvPr/>
        </p:nvSpPr>
        <p:spPr>
          <a:xfrm>
            <a:off x="5394359" y="4963903"/>
            <a:ext cx="2144155" cy="954107"/>
          </a:xfrm>
          <a:prstGeom prst="rect">
            <a:avLst/>
          </a:prstGeom>
          <a:noFill/>
        </p:spPr>
        <p:txBody>
          <a:bodyPr wrap="square">
            <a:spAutoFit/>
          </a:bodyPr>
          <a:lstStyle/>
          <a:p>
            <a:r>
              <a:rPr lang="en-US" sz="1400" b="1" i="0" dirty="0">
                <a:solidFill>
                  <a:srgbClr val="1F1F1F"/>
                </a:solidFill>
                <a:effectLst/>
                <a:highlight>
                  <a:srgbClr val="FFFFFF"/>
                </a:highlight>
                <a:latin typeface="Google Sans"/>
              </a:rPr>
              <a:t>Inferential Statistics </a:t>
            </a:r>
          </a:p>
          <a:p>
            <a:r>
              <a:rPr lang="en-US" sz="1400" b="1" i="0" dirty="0">
                <a:solidFill>
                  <a:srgbClr val="1F1F1F"/>
                </a:solidFill>
                <a:effectLst/>
                <a:highlight>
                  <a:srgbClr val="FFFFFF"/>
                </a:highlight>
                <a:latin typeface="Google Sans"/>
              </a:rPr>
              <a:t>(COB191: </a:t>
            </a:r>
            <a:r>
              <a:rPr lang="en-US" sz="1400" b="1" i="0">
                <a:solidFill>
                  <a:srgbClr val="1F1F1F"/>
                </a:solidFill>
                <a:effectLst/>
                <a:highlight>
                  <a:srgbClr val="FFFFFF"/>
                </a:highlight>
                <a:latin typeface="Google Sans"/>
              </a:rPr>
              <a:t>Ch.7-9</a:t>
            </a:r>
            <a:r>
              <a:rPr lang="en-US" sz="1400" b="1" i="0" dirty="0">
                <a:solidFill>
                  <a:srgbClr val="1F1F1F"/>
                </a:solidFill>
                <a:effectLst/>
                <a:highlight>
                  <a:srgbClr val="FFFFFF"/>
                </a:highlight>
                <a:latin typeface="Google Sans"/>
              </a:rPr>
              <a:t>)</a:t>
            </a:r>
            <a:r>
              <a:rPr lang="en-US" sz="1400" dirty="0">
                <a:solidFill>
                  <a:srgbClr val="1F1F1F"/>
                </a:solidFill>
                <a:highlight>
                  <a:srgbClr val="FFFFFF"/>
                </a:highlight>
                <a:latin typeface="Google Sans"/>
              </a:rPr>
              <a:t>,</a:t>
            </a:r>
            <a:r>
              <a:rPr lang="en-US" sz="1400" b="0" i="0" dirty="0">
                <a:solidFill>
                  <a:srgbClr val="1F1F1F"/>
                </a:solidFill>
                <a:effectLst/>
                <a:highlight>
                  <a:srgbClr val="FFFFFF"/>
                </a:highlight>
                <a:latin typeface="Google Sans"/>
              </a:rPr>
              <a:t> </a:t>
            </a:r>
          </a:p>
          <a:p>
            <a:r>
              <a:rPr lang="en-US" sz="1400" b="0" i="0" dirty="0">
                <a:solidFill>
                  <a:srgbClr val="1F1F1F"/>
                </a:solidFill>
                <a:effectLst/>
                <a:highlight>
                  <a:srgbClr val="FFFFFF"/>
                </a:highlight>
                <a:latin typeface="Google Sans"/>
              </a:rPr>
              <a:t>Lin Reg, Queueing Sys, </a:t>
            </a:r>
          </a:p>
          <a:p>
            <a:r>
              <a:rPr lang="en-US" sz="1400" b="0" i="0" dirty="0">
                <a:solidFill>
                  <a:srgbClr val="1F1F1F"/>
                </a:solidFill>
                <a:effectLst/>
                <a:highlight>
                  <a:srgbClr val="FFFFFF"/>
                </a:highlight>
                <a:latin typeface="Google Sans"/>
              </a:rPr>
              <a:t>and Forecasting (COB291)</a:t>
            </a:r>
            <a:endParaRPr lang="en-US" sz="1400" dirty="0"/>
          </a:p>
        </p:txBody>
      </p:sp>
      <p:sp>
        <p:nvSpPr>
          <p:cNvPr id="8" name="TextBox 7">
            <a:extLst>
              <a:ext uri="{FF2B5EF4-FFF2-40B4-BE49-F238E27FC236}">
                <a16:creationId xmlns:a16="http://schemas.microsoft.com/office/drawing/2014/main" id="{AEFF56AA-6CFC-80D3-80A1-15F41C4FD2E0}"/>
              </a:ext>
            </a:extLst>
          </p:cNvPr>
          <p:cNvSpPr txBox="1"/>
          <p:nvPr/>
        </p:nvSpPr>
        <p:spPr>
          <a:xfrm>
            <a:off x="3088235" y="5018650"/>
            <a:ext cx="1968877" cy="307777"/>
          </a:xfrm>
          <a:prstGeom prst="rect">
            <a:avLst/>
          </a:prstGeom>
          <a:noFill/>
        </p:spPr>
        <p:txBody>
          <a:bodyPr wrap="square">
            <a:spAutoFit/>
          </a:bodyPr>
          <a:lstStyle/>
          <a:p>
            <a:r>
              <a:rPr lang="en-US" sz="1400" b="1" i="0" dirty="0">
                <a:solidFill>
                  <a:srgbClr val="1F1F1F"/>
                </a:solidFill>
                <a:effectLst/>
                <a:highlight>
                  <a:srgbClr val="FFFFFF"/>
                </a:highlight>
                <a:latin typeface="Google Sans"/>
              </a:rPr>
              <a:t>(COB191: Ch.1-3)</a:t>
            </a:r>
            <a:endParaRPr lang="en-US" sz="1400" dirty="0"/>
          </a:p>
        </p:txBody>
      </p:sp>
      <p:sp>
        <p:nvSpPr>
          <p:cNvPr id="9" name="TextBox 8">
            <a:extLst>
              <a:ext uri="{FF2B5EF4-FFF2-40B4-BE49-F238E27FC236}">
                <a16:creationId xmlns:a16="http://schemas.microsoft.com/office/drawing/2014/main" id="{923AEB95-A93E-8D69-C1F8-5991A92CE39F}"/>
              </a:ext>
            </a:extLst>
          </p:cNvPr>
          <p:cNvSpPr txBox="1"/>
          <p:nvPr/>
        </p:nvSpPr>
        <p:spPr>
          <a:xfrm>
            <a:off x="7875762" y="5018650"/>
            <a:ext cx="2284238" cy="523220"/>
          </a:xfrm>
          <a:prstGeom prst="rect">
            <a:avLst/>
          </a:prstGeom>
          <a:noFill/>
        </p:spPr>
        <p:txBody>
          <a:bodyPr wrap="square">
            <a:spAutoFit/>
          </a:bodyPr>
          <a:lstStyle/>
          <a:p>
            <a:r>
              <a:rPr lang="en-US" sz="1400" i="0" dirty="0">
                <a:solidFill>
                  <a:srgbClr val="1F1F1F"/>
                </a:solidFill>
                <a:effectLst/>
                <a:highlight>
                  <a:srgbClr val="FFFFFF"/>
                </a:highlight>
                <a:latin typeface="Google Sans"/>
              </a:rPr>
              <a:t>Decision Analysis, Optimization, etc. </a:t>
            </a:r>
            <a:r>
              <a:rPr lang="en-US" sz="1400" b="0" i="0" dirty="0">
                <a:solidFill>
                  <a:srgbClr val="1F1F1F"/>
                </a:solidFill>
                <a:effectLst/>
                <a:highlight>
                  <a:srgbClr val="FFFFFF"/>
                </a:highlight>
                <a:latin typeface="Google Sans"/>
              </a:rPr>
              <a:t>(COB291)</a:t>
            </a:r>
            <a:endParaRPr lang="en-US" sz="1400" dirty="0"/>
          </a:p>
        </p:txBody>
      </p:sp>
    </p:spTree>
    <p:extLst>
      <p:ext uri="{BB962C8B-B14F-4D97-AF65-F5344CB8AC3E}">
        <p14:creationId xmlns:p14="http://schemas.microsoft.com/office/powerpoint/2010/main" val="3214484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FBAB-0349-4A00-886B-3BB673608389}"/>
              </a:ext>
            </a:extLst>
          </p:cNvPr>
          <p:cNvSpPr>
            <a:spLocks noGrp="1"/>
          </p:cNvSpPr>
          <p:nvPr>
            <p:ph type="title"/>
          </p:nvPr>
        </p:nvSpPr>
        <p:spPr/>
        <p:txBody>
          <a:bodyPr/>
          <a:lstStyle/>
          <a:p>
            <a:r>
              <a:rPr lang="en-IN" dirty="0"/>
              <a:t>Point Estimation </a:t>
            </a:r>
            <a:r>
              <a:rPr lang="en-US" dirty="0"/>
              <a:t>(1 of 5)</a:t>
            </a:r>
            <a:endParaRPr lang="en-IN" dirty="0"/>
          </a:p>
        </p:txBody>
      </p:sp>
      <p:sp>
        <p:nvSpPr>
          <p:cNvPr id="3" name="Content Placeholder 2">
            <a:extLst>
              <a:ext uri="{FF2B5EF4-FFF2-40B4-BE49-F238E27FC236}">
                <a16:creationId xmlns:a16="http://schemas.microsoft.com/office/drawing/2014/main" id="{FCB8165E-F5C7-43C3-9D15-58D7CBAAE0E7}"/>
              </a:ext>
            </a:extLst>
          </p:cNvPr>
          <p:cNvSpPr>
            <a:spLocks noGrp="1"/>
          </p:cNvSpPr>
          <p:nvPr>
            <p:ph idx="1"/>
          </p:nvPr>
        </p:nvSpPr>
        <p:spPr>
          <a:xfrm>
            <a:off x="476844" y="1817375"/>
            <a:ext cx="11237976" cy="2024480"/>
          </a:xfrm>
        </p:spPr>
        <p:txBody>
          <a:bodyPr/>
          <a:lstStyle/>
          <a:p>
            <a:pPr marL="228600" lvl="0" indent="-228600" algn="l">
              <a:buClr>
                <a:srgbClr val="003865"/>
              </a:buClr>
              <a:buFont typeface="Arial" panose="020B0604020202020204" pitchFamily="34" charset="0"/>
              <a:buChar char="•"/>
            </a:pPr>
            <a:r>
              <a:rPr lang="en-US" u="sng" dirty="0">
                <a:solidFill>
                  <a:srgbClr val="003865"/>
                </a:solidFill>
                <a:cs typeface="Arial" panose="020B0604020202020204" pitchFamily="34" charset="0"/>
              </a:rPr>
              <a:t>Point estimation</a:t>
            </a:r>
            <a:r>
              <a:rPr lang="en-US" dirty="0">
                <a:solidFill>
                  <a:srgbClr val="003865"/>
                </a:solidFill>
                <a:cs typeface="Arial" panose="020B0604020202020204" pitchFamily="34" charset="0"/>
              </a:rPr>
              <a:t> is a form of statistical inference.</a:t>
            </a:r>
          </a:p>
          <a:p>
            <a:pPr marL="228600" lvl="0" indent="-228600" algn="l">
              <a:buClr>
                <a:srgbClr val="003865"/>
              </a:buClr>
              <a:buFont typeface="Arial" panose="020B0604020202020204" pitchFamily="34" charset="0"/>
              <a:buChar char="•"/>
            </a:pPr>
            <a:r>
              <a:rPr lang="en-US" dirty="0">
                <a:solidFill>
                  <a:srgbClr val="003865"/>
                </a:solidFill>
                <a:cs typeface="Arial" panose="020B0604020202020204" pitchFamily="34" charset="0"/>
              </a:rPr>
              <a:t>In </a:t>
            </a:r>
            <a:r>
              <a:rPr lang="en-US" u="sng" dirty="0">
                <a:solidFill>
                  <a:srgbClr val="003865"/>
                </a:solidFill>
                <a:cs typeface="Arial" panose="020B0604020202020204" pitchFamily="34" charset="0"/>
              </a:rPr>
              <a:t>point estimation</a:t>
            </a:r>
            <a:r>
              <a:rPr lang="en-US" dirty="0">
                <a:solidFill>
                  <a:srgbClr val="003865"/>
                </a:solidFill>
                <a:cs typeface="Arial" panose="020B0604020202020204" pitchFamily="34" charset="0"/>
              </a:rPr>
              <a:t> we use the data from the sample to compute a value of a sample statistic that serves as an estimate of a population parameter.</a:t>
            </a:r>
          </a:p>
          <a:p>
            <a:pPr marL="228600" lvl="0" indent="-228600" algn="l">
              <a:buClr>
                <a:srgbClr val="003865"/>
              </a:buClr>
              <a:buFont typeface="Arial" panose="020B0604020202020204" pitchFamily="34" charset="0"/>
              <a:buChar char="•"/>
            </a:pPr>
            <a:r>
              <a:rPr lang="en-US" dirty="0">
                <a:solidFill>
                  <a:srgbClr val="003865"/>
                </a:solidFill>
                <a:cs typeface="Arial" panose="020B0604020202020204" pitchFamily="34" charset="0"/>
              </a:rPr>
              <a:t>We refer to</a:t>
            </a:r>
          </a:p>
        </p:txBody>
      </p:sp>
      <p:graphicFrame>
        <p:nvGraphicFramePr>
          <p:cNvPr id="13" name="Object 3" descr="x overbar">
            <a:extLst>
              <a:ext uri="{FF2B5EF4-FFF2-40B4-BE49-F238E27FC236}">
                <a16:creationId xmlns:a16="http://schemas.microsoft.com/office/drawing/2014/main" id="{ECD1453E-FB82-44CB-B4E0-9DAC314E0AD9}"/>
              </a:ext>
            </a:extLst>
          </p:cNvPr>
          <p:cNvGraphicFramePr>
            <a:graphicFrameLocks noGrp="1" noChangeAspect="1"/>
          </p:cNvGraphicFramePr>
          <p:nvPr>
            <p:ph idx="11"/>
            <p:extLst>
              <p:ext uri="{D42A27DB-BD31-4B8C-83A1-F6EECF244321}">
                <p14:modId xmlns:p14="http://schemas.microsoft.com/office/powerpoint/2010/main" val="1359221521"/>
              </p:ext>
            </p:extLst>
          </p:nvPr>
        </p:nvGraphicFramePr>
        <p:xfrm>
          <a:off x="2350292" y="3464517"/>
          <a:ext cx="228600" cy="279400"/>
        </p:xfrm>
        <a:graphic>
          <a:graphicData uri="http://schemas.openxmlformats.org/presentationml/2006/ole">
            <mc:AlternateContent xmlns:mc="http://schemas.openxmlformats.org/markup-compatibility/2006">
              <mc:Choice xmlns:v="urn:schemas-microsoft-com:vml" Requires="v">
                <p:oleObj name="Equation" r:id="rId2" imgW="228600" imgH="279360" progId="Equation.DSMT4">
                  <p:embed/>
                </p:oleObj>
              </mc:Choice>
              <mc:Fallback>
                <p:oleObj name="Equation" r:id="rId2" imgW="228600" imgH="279360" progId="Equation.DSMT4">
                  <p:embed/>
                  <p:pic>
                    <p:nvPicPr>
                      <p:cNvPr id="13" name="Object 3" descr="x overbar">
                        <a:extLst>
                          <a:ext uri="{FF2B5EF4-FFF2-40B4-BE49-F238E27FC236}">
                            <a16:creationId xmlns:a16="http://schemas.microsoft.com/office/drawing/2014/main" id="{ECD1453E-FB82-44CB-B4E0-9DAC314E0AD9}"/>
                          </a:ext>
                        </a:extLst>
                      </p:cNvPr>
                      <p:cNvPicPr/>
                      <p:nvPr/>
                    </p:nvPicPr>
                    <p:blipFill>
                      <a:blip r:embed="rId3"/>
                      <a:stretch>
                        <a:fillRect/>
                      </a:stretch>
                    </p:blipFill>
                    <p:spPr>
                      <a:xfrm>
                        <a:off x="2350292" y="3464517"/>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33168A3-6B29-4DAB-82D9-710BA66194B4}"/>
              </a:ext>
            </a:extLst>
          </p:cNvPr>
          <p:cNvSpPr>
            <a:spLocks noGrp="1"/>
          </p:cNvSpPr>
          <p:nvPr>
            <p:ph idx="13"/>
          </p:nvPr>
        </p:nvSpPr>
        <p:spPr>
          <a:xfrm>
            <a:off x="2521115" y="3375026"/>
            <a:ext cx="6675120" cy="457200"/>
          </a:xfrm>
        </p:spPr>
        <p:txBody>
          <a:bodyPr/>
          <a:lstStyle/>
          <a:p>
            <a:pPr lvl="0" algn="l">
              <a:buClr>
                <a:srgbClr val="003865"/>
              </a:buClr>
            </a:pPr>
            <a:r>
              <a:rPr lang="en-US" dirty="0">
                <a:solidFill>
                  <a:srgbClr val="003865"/>
                </a:solidFill>
                <a:cs typeface="Arial" panose="020B0604020202020204" pitchFamily="34" charset="0"/>
              </a:rPr>
              <a:t>as the </a:t>
            </a:r>
            <a:r>
              <a:rPr lang="en-US" u="sng" dirty="0">
                <a:solidFill>
                  <a:srgbClr val="003865"/>
                </a:solidFill>
                <a:cs typeface="Arial" panose="020B0604020202020204" pitchFamily="34" charset="0"/>
              </a:rPr>
              <a:t>point estimator</a:t>
            </a:r>
            <a:r>
              <a:rPr lang="en-US" dirty="0">
                <a:solidFill>
                  <a:srgbClr val="003865"/>
                </a:solidFill>
                <a:cs typeface="Arial" panose="020B0604020202020204" pitchFamily="34" charset="0"/>
              </a:rPr>
              <a:t> of the population mean </a:t>
            </a:r>
            <a:r>
              <a:rPr lang="en-US" i="1" dirty="0">
                <a:solidFill>
                  <a:srgbClr val="003865"/>
                </a:solidFill>
                <a:cs typeface="Arial" panose="020B0604020202020204" pitchFamily="34" charset="0"/>
              </a:rPr>
              <a:t>µ</a:t>
            </a:r>
            <a:r>
              <a:rPr lang="en-US" dirty="0">
                <a:solidFill>
                  <a:srgbClr val="003865"/>
                </a:solidFill>
                <a:cs typeface="Arial" panose="020B0604020202020204" pitchFamily="34" charset="0"/>
              </a:rPr>
              <a:t>.</a:t>
            </a:r>
          </a:p>
        </p:txBody>
      </p:sp>
      <p:sp>
        <p:nvSpPr>
          <p:cNvPr id="6" name="Content Placeholder 5">
            <a:extLst>
              <a:ext uri="{FF2B5EF4-FFF2-40B4-BE49-F238E27FC236}">
                <a16:creationId xmlns:a16="http://schemas.microsoft.com/office/drawing/2014/main" id="{C22AFC53-C066-4A39-BF26-B885D0BCFDAB}"/>
              </a:ext>
            </a:extLst>
          </p:cNvPr>
          <p:cNvSpPr>
            <a:spLocks noGrp="1"/>
          </p:cNvSpPr>
          <p:nvPr>
            <p:ph idx="15"/>
          </p:nvPr>
        </p:nvSpPr>
        <p:spPr>
          <a:xfrm>
            <a:off x="476844" y="3963440"/>
            <a:ext cx="8869680" cy="457200"/>
          </a:xfrm>
        </p:spPr>
        <p:txBody>
          <a:bodyPr/>
          <a:lstStyle/>
          <a:p>
            <a:pPr marL="228600" lvl="0" indent="-228600" algn="l">
              <a:buClr>
                <a:srgbClr val="003865"/>
              </a:buClr>
              <a:buFont typeface="Arial" panose="020B0604020202020204" pitchFamily="34" charset="0"/>
              <a:buChar char="•"/>
            </a:pPr>
            <a:r>
              <a:rPr lang="en-US" i="1" dirty="0">
                <a:solidFill>
                  <a:srgbClr val="003865"/>
                </a:solidFill>
                <a:cs typeface="Arial" panose="020B0604020202020204" pitchFamily="34" charset="0"/>
              </a:rPr>
              <a:t>s</a:t>
            </a:r>
            <a:r>
              <a:rPr lang="en-US" dirty="0">
                <a:solidFill>
                  <a:srgbClr val="003865"/>
                </a:solidFill>
                <a:cs typeface="Arial" panose="020B0604020202020204" pitchFamily="34" charset="0"/>
              </a:rPr>
              <a:t> is the </a:t>
            </a:r>
            <a:r>
              <a:rPr lang="en-US" u="sng" dirty="0">
                <a:solidFill>
                  <a:srgbClr val="003865"/>
                </a:solidFill>
                <a:cs typeface="Arial" panose="020B0604020202020204" pitchFamily="34" charset="0"/>
              </a:rPr>
              <a:t>point estimator</a:t>
            </a:r>
            <a:r>
              <a:rPr lang="en-US" dirty="0">
                <a:solidFill>
                  <a:srgbClr val="003865"/>
                </a:solidFill>
                <a:cs typeface="Arial" panose="020B0604020202020204" pitchFamily="34" charset="0"/>
              </a:rPr>
              <a:t> of the population standard deviation </a:t>
            </a:r>
            <a:r>
              <a:rPr lang="en-US" i="1" dirty="0">
                <a:solidFill>
                  <a:srgbClr val="003865"/>
                </a:solidFill>
                <a:cs typeface="Arial" panose="020B0604020202020204" pitchFamily="34" charset="0"/>
              </a:rPr>
              <a:t>σ</a:t>
            </a:r>
            <a:r>
              <a:rPr lang="en-US" dirty="0">
                <a:solidFill>
                  <a:srgbClr val="003865"/>
                </a:solidFill>
                <a:cs typeface="Arial" panose="020B0604020202020204" pitchFamily="34" charset="0"/>
              </a:rPr>
              <a:t>.</a:t>
            </a:r>
          </a:p>
          <a:p>
            <a:pPr marL="228600" lvl="0" indent="-228600" algn="l">
              <a:buClr>
                <a:srgbClr val="003865"/>
              </a:buClr>
              <a:buFont typeface="Arial" panose="020B0604020202020204" pitchFamily="34" charset="0"/>
              <a:buChar char="•"/>
            </a:pPr>
            <a:r>
              <a:rPr lang="en-US" dirty="0">
                <a:solidFill>
                  <a:srgbClr val="003865"/>
                </a:solidFill>
                <a:cs typeface="Arial" panose="020B0604020202020204" pitchFamily="34" charset="0"/>
              </a:rPr>
              <a:t> </a:t>
            </a:r>
          </a:p>
        </p:txBody>
      </p:sp>
      <p:graphicFrame>
        <p:nvGraphicFramePr>
          <p:cNvPr id="14" name="Object 6" descr="p overbar">
            <a:extLst>
              <a:ext uri="{FF2B5EF4-FFF2-40B4-BE49-F238E27FC236}">
                <a16:creationId xmlns:a16="http://schemas.microsoft.com/office/drawing/2014/main" id="{34070C32-B7CE-4D7A-B664-914DC8B0C193}"/>
              </a:ext>
            </a:extLst>
          </p:cNvPr>
          <p:cNvGraphicFramePr>
            <a:graphicFrameLocks noGrp="1" noChangeAspect="1"/>
          </p:cNvGraphicFramePr>
          <p:nvPr>
            <p:ph idx="10"/>
            <p:extLst>
              <p:ext uri="{D42A27DB-BD31-4B8C-83A1-F6EECF244321}">
                <p14:modId xmlns:p14="http://schemas.microsoft.com/office/powerpoint/2010/main" val="3474856680"/>
              </p:ext>
            </p:extLst>
          </p:nvPr>
        </p:nvGraphicFramePr>
        <p:xfrm>
          <a:off x="772319" y="4654738"/>
          <a:ext cx="228600" cy="342900"/>
        </p:xfrm>
        <a:graphic>
          <a:graphicData uri="http://schemas.openxmlformats.org/presentationml/2006/ole">
            <mc:AlternateContent xmlns:mc="http://schemas.openxmlformats.org/markup-compatibility/2006">
              <mc:Choice xmlns:v="urn:schemas-microsoft-com:vml" Requires="v">
                <p:oleObj name="Equation" r:id="rId4" imgW="228600" imgH="342720" progId="Equation.DSMT4">
                  <p:embed/>
                </p:oleObj>
              </mc:Choice>
              <mc:Fallback>
                <p:oleObj name="Equation" r:id="rId4" imgW="228600" imgH="342720" progId="Equation.DSMT4">
                  <p:embed/>
                  <p:pic>
                    <p:nvPicPr>
                      <p:cNvPr id="14" name="Object 6" descr="p overbar">
                        <a:extLst>
                          <a:ext uri="{FF2B5EF4-FFF2-40B4-BE49-F238E27FC236}">
                            <a16:creationId xmlns:a16="http://schemas.microsoft.com/office/drawing/2014/main" id="{34070C32-B7CE-4D7A-B664-914DC8B0C193}"/>
                          </a:ext>
                        </a:extLst>
                      </p:cNvPr>
                      <p:cNvPicPr/>
                      <p:nvPr/>
                    </p:nvPicPr>
                    <p:blipFill>
                      <a:blip r:embed="rId5"/>
                      <a:stretch>
                        <a:fillRect/>
                      </a:stretch>
                    </p:blipFill>
                    <p:spPr>
                      <a:xfrm>
                        <a:off x="772319" y="4654738"/>
                        <a:ext cx="228600" cy="3429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5A807C07-8E54-4133-A682-CD57734F82C7}"/>
              </a:ext>
            </a:extLst>
          </p:cNvPr>
          <p:cNvSpPr>
            <a:spLocks noGrp="1"/>
          </p:cNvSpPr>
          <p:nvPr>
            <p:ph idx="12"/>
          </p:nvPr>
        </p:nvSpPr>
        <p:spPr>
          <a:xfrm>
            <a:off x="956787" y="4562456"/>
            <a:ext cx="7463313" cy="457200"/>
          </a:xfrm>
        </p:spPr>
        <p:txBody>
          <a:bodyPr/>
          <a:lstStyle/>
          <a:p>
            <a:pPr algn="l"/>
            <a:r>
              <a:rPr lang="en-US" dirty="0">
                <a:solidFill>
                  <a:srgbClr val="003865"/>
                </a:solidFill>
                <a:cs typeface="Arial" panose="020B0604020202020204" pitchFamily="34" charset="0"/>
              </a:rPr>
              <a:t>is the </a:t>
            </a:r>
            <a:r>
              <a:rPr lang="en-US" u="sng" dirty="0">
                <a:solidFill>
                  <a:srgbClr val="003865"/>
                </a:solidFill>
                <a:cs typeface="Arial" panose="020B0604020202020204" pitchFamily="34" charset="0"/>
              </a:rPr>
              <a:t>point estimator</a:t>
            </a:r>
            <a:r>
              <a:rPr lang="en-US" dirty="0">
                <a:solidFill>
                  <a:srgbClr val="003865"/>
                </a:solidFill>
                <a:cs typeface="Arial" panose="020B0604020202020204" pitchFamily="34" charset="0"/>
              </a:rPr>
              <a:t> of the population proportion </a:t>
            </a:r>
            <a:r>
              <a:rPr lang="en-US" i="1" dirty="0">
                <a:solidFill>
                  <a:srgbClr val="003865"/>
                </a:solidFill>
                <a:cs typeface="Arial" panose="020B0604020202020204" pitchFamily="34" charset="0"/>
              </a:rPr>
              <a:t>p</a:t>
            </a:r>
            <a:r>
              <a:rPr lang="en-US" dirty="0">
                <a:solidFill>
                  <a:srgbClr val="003865"/>
                </a:solidFill>
                <a:cs typeface="Arial" panose="020B0604020202020204" pitchFamily="34" charset="0"/>
              </a:rPr>
              <a:t>.</a:t>
            </a:r>
            <a:endParaRPr lang="en-IN" dirty="0"/>
          </a:p>
        </p:txBody>
      </p:sp>
    </p:spTree>
    <p:extLst>
      <p:ext uri="{BB962C8B-B14F-4D97-AF65-F5344CB8AC3E}">
        <p14:creationId xmlns:p14="http://schemas.microsoft.com/office/powerpoint/2010/main" val="425778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IN" dirty="0"/>
              <a:t>Point Estimation </a:t>
            </a:r>
            <a:r>
              <a:rPr lang="en-US" dirty="0"/>
              <a:t>(2 of 5)</a:t>
            </a:r>
            <a:endParaRPr lang="en-IN" dirty="0"/>
          </a:p>
        </p:txBody>
      </p:sp>
      <p:sp>
        <p:nvSpPr>
          <p:cNvPr id="3" name="Content Placeholder 2">
            <a:extLst>
              <a:ext uri="{FF2B5EF4-FFF2-40B4-BE49-F238E27FC236}">
                <a16:creationId xmlns:a16="http://schemas.microsoft.com/office/drawing/2014/main" id="{C4943140-54BF-4F85-A513-5EB4AC5C01FF}"/>
              </a:ext>
            </a:extLst>
          </p:cNvPr>
          <p:cNvSpPr>
            <a:spLocks noGrp="1"/>
          </p:cNvSpPr>
          <p:nvPr>
            <p:ph idx="1"/>
          </p:nvPr>
        </p:nvSpPr>
        <p:spPr>
          <a:xfrm>
            <a:off x="416859" y="1801906"/>
            <a:ext cx="11301899" cy="4375057"/>
          </a:xfrm>
        </p:spPr>
        <p:txBody>
          <a:bodyPr/>
          <a:lstStyle/>
          <a:p>
            <a:pPr marL="0" indent="0">
              <a:buNone/>
            </a:pPr>
            <a:r>
              <a:rPr lang="en-IN" b="1" u="sng" dirty="0"/>
              <a:t>Example:</a:t>
            </a:r>
            <a:r>
              <a:rPr lang="en-IN" dirty="0"/>
              <a:t> EAI Employee Data </a:t>
            </a:r>
          </a:p>
          <a:p>
            <a:pPr marL="914400" indent="0">
              <a:spcBef>
                <a:spcPts val="1800"/>
              </a:spcBef>
              <a:buNone/>
            </a:pPr>
            <a:r>
              <a:rPr lang="en-IN" dirty="0"/>
              <a:t>Out of a total number of 2,500 employees, a simple random sample of 30 employees and corresponding data on annual salary and management training program participation are 	shown in the given table. </a:t>
            </a:r>
            <a:r>
              <a:rPr lang="en-IN" i="1" dirty="0"/>
              <a:t>x</a:t>
            </a:r>
            <a:r>
              <a:rPr lang="en-IN" i="1" baseline="-25000" dirty="0"/>
              <a:t>1, </a:t>
            </a:r>
            <a:r>
              <a:rPr lang="en-IN" i="1" dirty="0"/>
              <a:t>x</a:t>
            </a:r>
            <a:r>
              <a:rPr lang="en-IN" i="1" baseline="-25000" dirty="0"/>
              <a:t>2 ….. </a:t>
            </a:r>
            <a:r>
              <a:rPr lang="en-IN" i="1" dirty="0"/>
              <a:t>x</a:t>
            </a:r>
            <a:r>
              <a:rPr lang="en-IN" i="1" baseline="-25000" dirty="0"/>
              <a:t>n </a:t>
            </a:r>
            <a:r>
              <a:rPr lang="en-IN" dirty="0"/>
              <a:t> is used to denote annual salary of the employees, and the participation in the management training program is indicated by a yes / no.</a:t>
            </a:r>
          </a:p>
        </p:txBody>
      </p:sp>
    </p:spTree>
    <p:extLst>
      <p:ext uri="{BB962C8B-B14F-4D97-AF65-F5344CB8AC3E}">
        <p14:creationId xmlns:p14="http://schemas.microsoft.com/office/powerpoint/2010/main" val="2676504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IN" dirty="0"/>
              <a:t>Point Estimation </a:t>
            </a:r>
            <a:r>
              <a:rPr lang="en-US" dirty="0"/>
              <a:t>(3 of 5)</a:t>
            </a:r>
            <a:endParaRPr lang="en-IN" dirty="0"/>
          </a:p>
        </p:txBody>
      </p:sp>
      <p:graphicFrame>
        <p:nvGraphicFramePr>
          <p:cNvPr id="9" name="Table 2">
            <a:extLst>
              <a:ext uri="{FF2B5EF4-FFF2-40B4-BE49-F238E27FC236}">
                <a16:creationId xmlns:a16="http://schemas.microsoft.com/office/drawing/2014/main" id="{C69C61BA-0D17-4077-A155-B3F9900C9384}"/>
              </a:ext>
            </a:extLst>
          </p:cNvPr>
          <p:cNvGraphicFramePr>
            <a:graphicFrameLocks noGrp="1"/>
          </p:cNvGraphicFramePr>
          <p:nvPr>
            <p:ph idx="1"/>
            <p:extLst>
              <p:ext uri="{D42A27DB-BD31-4B8C-83A1-F6EECF244321}">
                <p14:modId xmlns:p14="http://schemas.microsoft.com/office/powerpoint/2010/main" val="2201248894"/>
              </p:ext>
            </p:extLst>
          </p:nvPr>
        </p:nvGraphicFramePr>
        <p:xfrm>
          <a:off x="476250" y="1812178"/>
          <a:ext cx="10972800" cy="4572000"/>
        </p:xfrm>
        <a:graphic>
          <a:graphicData uri="http://schemas.openxmlformats.org/drawingml/2006/table">
            <a:tbl>
              <a:tblPr firstRow="1" bandRow="1">
                <a:tableStyleId>{073A0DAA-6AF3-43AB-8588-CEC1D06C72B9}</a:tableStyleId>
              </a:tblPr>
              <a:tblGrid>
                <a:gridCol w="1828800">
                  <a:extLst>
                    <a:ext uri="{9D8B030D-6E8A-4147-A177-3AD203B41FA5}">
                      <a16:colId xmlns:a16="http://schemas.microsoft.com/office/drawing/2014/main" val="4219919259"/>
                    </a:ext>
                  </a:extLst>
                </a:gridCol>
                <a:gridCol w="1828800">
                  <a:extLst>
                    <a:ext uri="{9D8B030D-6E8A-4147-A177-3AD203B41FA5}">
                      <a16:colId xmlns:a16="http://schemas.microsoft.com/office/drawing/2014/main" val="1624476629"/>
                    </a:ext>
                  </a:extLst>
                </a:gridCol>
                <a:gridCol w="1828800">
                  <a:extLst>
                    <a:ext uri="{9D8B030D-6E8A-4147-A177-3AD203B41FA5}">
                      <a16:colId xmlns:a16="http://schemas.microsoft.com/office/drawing/2014/main" val="1553808613"/>
                    </a:ext>
                  </a:extLst>
                </a:gridCol>
                <a:gridCol w="1828800">
                  <a:extLst>
                    <a:ext uri="{9D8B030D-6E8A-4147-A177-3AD203B41FA5}">
                      <a16:colId xmlns:a16="http://schemas.microsoft.com/office/drawing/2014/main" val="2382251579"/>
                    </a:ext>
                  </a:extLst>
                </a:gridCol>
                <a:gridCol w="1828800">
                  <a:extLst>
                    <a:ext uri="{9D8B030D-6E8A-4147-A177-3AD203B41FA5}">
                      <a16:colId xmlns:a16="http://schemas.microsoft.com/office/drawing/2014/main" val="3909639184"/>
                    </a:ext>
                  </a:extLst>
                </a:gridCol>
                <a:gridCol w="1828800">
                  <a:extLst>
                    <a:ext uri="{9D8B030D-6E8A-4147-A177-3AD203B41FA5}">
                      <a16:colId xmlns:a16="http://schemas.microsoft.com/office/drawing/2014/main" val="2825435689"/>
                    </a:ext>
                  </a:extLst>
                </a:gridCol>
              </a:tblGrid>
              <a:tr h="0">
                <a:tc>
                  <a:txBody>
                    <a:bodyPr/>
                    <a:lstStyle/>
                    <a:p>
                      <a:pPr algn="ctr"/>
                      <a:r>
                        <a:rPr lang="en-IN" dirty="0"/>
                        <a:t>Annual Salary ($)</a:t>
                      </a:r>
                    </a:p>
                  </a:txBody>
                  <a:tcPr anchor="b">
                    <a:solidFill>
                      <a:srgbClr val="000000"/>
                    </a:solidFill>
                  </a:tcPr>
                </a:tc>
                <a:tc>
                  <a:txBody>
                    <a:bodyPr/>
                    <a:lstStyle/>
                    <a:p>
                      <a:pPr algn="ctr"/>
                      <a:r>
                        <a:rPr lang="en-IN" dirty="0"/>
                        <a:t>Management Training Program</a:t>
                      </a:r>
                    </a:p>
                  </a:txBody>
                  <a:tcPr anchor="b">
                    <a:solidFill>
                      <a:srgbClr val="000000"/>
                    </a:solidFill>
                  </a:tcPr>
                </a:tc>
                <a:tc>
                  <a:txBody>
                    <a:bodyPr/>
                    <a:lstStyle/>
                    <a:p>
                      <a:pPr algn="ctr"/>
                      <a:r>
                        <a:rPr lang="en-IN" dirty="0"/>
                        <a:t>Annual Salary ($)</a:t>
                      </a:r>
                    </a:p>
                  </a:txBody>
                  <a:tcPr anchor="b">
                    <a:solidFill>
                      <a:srgbClr val="000000"/>
                    </a:solidFill>
                  </a:tcPr>
                </a:tc>
                <a:tc>
                  <a:txBody>
                    <a:bodyPr/>
                    <a:lstStyle/>
                    <a:p>
                      <a:pPr algn="ctr"/>
                      <a:r>
                        <a:rPr lang="en-IN" dirty="0"/>
                        <a:t>Management Training Program</a:t>
                      </a:r>
                    </a:p>
                  </a:txBody>
                  <a:tcPr anchor="b">
                    <a:solidFill>
                      <a:srgbClr val="000000"/>
                    </a:solidFill>
                  </a:tcPr>
                </a:tc>
                <a:tc>
                  <a:txBody>
                    <a:bodyPr/>
                    <a:lstStyle/>
                    <a:p>
                      <a:pPr algn="ctr"/>
                      <a:r>
                        <a:rPr lang="en-IN" dirty="0"/>
                        <a:t>Annual Salary ($)</a:t>
                      </a:r>
                    </a:p>
                  </a:txBody>
                  <a:tcPr anchor="b">
                    <a:solidFill>
                      <a:srgbClr val="000000"/>
                    </a:solidFill>
                  </a:tcPr>
                </a:tc>
                <a:tc>
                  <a:txBody>
                    <a:bodyPr/>
                    <a:lstStyle/>
                    <a:p>
                      <a:pPr algn="ctr"/>
                      <a:r>
                        <a:rPr lang="en-IN" dirty="0"/>
                        <a:t>Management Training Program</a:t>
                      </a:r>
                    </a:p>
                  </a:txBody>
                  <a:tcPr anchor="b">
                    <a:solidFill>
                      <a:srgbClr val="000000"/>
                    </a:solidFill>
                  </a:tcPr>
                </a:tc>
                <a:extLst>
                  <a:ext uri="{0D108BD9-81ED-4DB2-BD59-A6C34878D82A}">
                    <a16:rowId xmlns:a16="http://schemas.microsoft.com/office/drawing/2014/main" val="3807734557"/>
                  </a:ext>
                </a:extLst>
              </a:tr>
              <a:tr h="0">
                <a:tc>
                  <a:txBody>
                    <a:bodyPr/>
                    <a:lstStyle/>
                    <a:p>
                      <a:pPr algn="ctr"/>
                      <a:r>
                        <a:rPr lang="en-IN" sz="1800" i="1" dirty="0">
                          <a:solidFill>
                            <a:srgbClr val="141414"/>
                          </a:solidFill>
                        </a:rPr>
                        <a:t>x</a:t>
                      </a:r>
                      <a:r>
                        <a:rPr lang="en-IN" sz="1800" i="1" baseline="-25000" dirty="0">
                          <a:solidFill>
                            <a:srgbClr val="141414"/>
                          </a:solidFill>
                        </a:rPr>
                        <a:t>1 </a:t>
                      </a:r>
                      <a:r>
                        <a:rPr lang="en-IN" sz="1800" i="0" baseline="-25000" dirty="0">
                          <a:solidFill>
                            <a:srgbClr val="141414"/>
                          </a:solidFill>
                        </a:rPr>
                        <a:t> = </a:t>
                      </a:r>
                      <a:r>
                        <a:rPr lang="en-IN" sz="1800" i="0" baseline="0" dirty="0">
                          <a:solidFill>
                            <a:srgbClr val="141414"/>
                          </a:solidFill>
                        </a:rPr>
                        <a:t>6</a:t>
                      </a:r>
                      <a:r>
                        <a:rPr lang="en-IN" dirty="0">
                          <a:solidFill>
                            <a:srgbClr val="141414"/>
                          </a:solidFill>
                        </a:rPr>
                        <a:t>9094.30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65,922.60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65,120.90</a:t>
                      </a:r>
                    </a:p>
                  </a:txBody>
                  <a:tcPr/>
                </a:tc>
                <a:tc>
                  <a:txBody>
                    <a:bodyPr/>
                    <a:lstStyle/>
                    <a:p>
                      <a:pPr algn="ctr"/>
                      <a:r>
                        <a:rPr lang="en-IN" dirty="0">
                          <a:solidFill>
                            <a:srgbClr val="141414"/>
                          </a:solidFill>
                        </a:rPr>
                        <a:t>YES</a:t>
                      </a:r>
                    </a:p>
                  </a:txBody>
                  <a:tcPr/>
                </a:tc>
                <a:extLst>
                  <a:ext uri="{0D108BD9-81ED-4DB2-BD59-A6C34878D82A}">
                    <a16:rowId xmlns:a16="http://schemas.microsoft.com/office/drawing/2014/main" val="322767530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i="1" dirty="0">
                          <a:solidFill>
                            <a:srgbClr val="141414"/>
                          </a:solidFill>
                        </a:rPr>
                        <a:t>x</a:t>
                      </a:r>
                      <a:r>
                        <a:rPr lang="en-IN" sz="1800" i="1" baseline="-25000" dirty="0">
                          <a:solidFill>
                            <a:srgbClr val="141414"/>
                          </a:solidFill>
                        </a:rPr>
                        <a:t>2 </a:t>
                      </a:r>
                      <a:r>
                        <a:rPr lang="en-IN" sz="1800" i="0" baseline="-25000" dirty="0">
                          <a:solidFill>
                            <a:srgbClr val="141414"/>
                          </a:solidFill>
                        </a:rPr>
                        <a:t> =</a:t>
                      </a:r>
                      <a:r>
                        <a:rPr lang="en-IN" sz="1800" i="0" baseline="0" dirty="0">
                          <a:solidFill>
                            <a:srgbClr val="141414"/>
                          </a:solidFill>
                        </a:rPr>
                        <a:t> 73263.90</a:t>
                      </a:r>
                      <a:endParaRPr lang="en-IN" dirty="0">
                        <a:solidFill>
                          <a:srgbClr val="141414"/>
                        </a:solidFill>
                      </a:endParaRP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77,268.40</a:t>
                      </a:r>
                    </a:p>
                  </a:txBody>
                  <a:tcPr/>
                </a:tc>
                <a:tc>
                  <a:txBody>
                    <a:bodyPr/>
                    <a:lstStyle/>
                    <a:p>
                      <a:pPr algn="ctr"/>
                      <a:r>
                        <a:rPr lang="en-IN" dirty="0">
                          <a:solidFill>
                            <a:srgbClr val="141414"/>
                          </a:solidFill>
                        </a:rPr>
                        <a:t>NO</a:t>
                      </a:r>
                    </a:p>
                  </a:txBody>
                  <a:tcPr/>
                </a:tc>
                <a:tc>
                  <a:txBody>
                    <a:bodyPr/>
                    <a:lstStyle/>
                    <a:p>
                      <a:pPr algn="ctr"/>
                      <a:r>
                        <a:rPr lang="en-IN" dirty="0">
                          <a:solidFill>
                            <a:srgbClr val="141414"/>
                          </a:solidFill>
                        </a:rPr>
                        <a:t>71,753.00</a:t>
                      </a:r>
                    </a:p>
                  </a:txBody>
                  <a:tcPr/>
                </a:tc>
                <a:tc>
                  <a:txBody>
                    <a:bodyPr/>
                    <a:lstStyle/>
                    <a:p>
                      <a:pPr algn="ctr"/>
                      <a:r>
                        <a:rPr lang="en-IN" dirty="0">
                          <a:solidFill>
                            <a:srgbClr val="141414"/>
                          </a:solidFill>
                        </a:rPr>
                        <a:t>YES</a:t>
                      </a:r>
                    </a:p>
                  </a:txBody>
                  <a:tcPr/>
                </a:tc>
                <a:extLst>
                  <a:ext uri="{0D108BD9-81ED-4DB2-BD59-A6C34878D82A}">
                    <a16:rowId xmlns:a16="http://schemas.microsoft.com/office/drawing/2014/main" val="1793215676"/>
                  </a:ext>
                </a:extLst>
              </a:tr>
              <a:tr h="0">
                <a:tc>
                  <a:txBody>
                    <a:bodyPr/>
                    <a:lstStyle/>
                    <a:p>
                      <a:pPr algn="ctr"/>
                      <a:r>
                        <a:rPr lang="en-IN" sz="1800" i="1" dirty="0">
                          <a:solidFill>
                            <a:srgbClr val="141414"/>
                          </a:solidFill>
                        </a:rPr>
                        <a:t>x</a:t>
                      </a:r>
                      <a:r>
                        <a:rPr lang="en-IN" sz="1800" i="1" baseline="-25000" dirty="0">
                          <a:solidFill>
                            <a:srgbClr val="141414"/>
                          </a:solidFill>
                        </a:rPr>
                        <a:t>3 </a:t>
                      </a:r>
                      <a:r>
                        <a:rPr lang="en-IN" sz="1800" i="0" baseline="-25000" dirty="0">
                          <a:solidFill>
                            <a:srgbClr val="141414"/>
                          </a:solidFill>
                        </a:rPr>
                        <a:t> = </a:t>
                      </a:r>
                      <a:r>
                        <a:rPr lang="en-IN" dirty="0">
                          <a:solidFill>
                            <a:srgbClr val="141414"/>
                          </a:solidFill>
                        </a:rPr>
                        <a:t>69,643.50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75,688.40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74,391.80</a:t>
                      </a:r>
                    </a:p>
                  </a:txBody>
                  <a:tcPr/>
                </a:tc>
                <a:tc>
                  <a:txBody>
                    <a:bodyPr/>
                    <a:lstStyle/>
                    <a:p>
                      <a:pPr algn="ctr"/>
                      <a:r>
                        <a:rPr lang="en-IN" dirty="0">
                          <a:solidFill>
                            <a:srgbClr val="141414"/>
                          </a:solidFill>
                        </a:rPr>
                        <a:t>NO</a:t>
                      </a:r>
                    </a:p>
                  </a:txBody>
                  <a:tcPr/>
                </a:tc>
                <a:extLst>
                  <a:ext uri="{0D108BD9-81ED-4DB2-BD59-A6C34878D82A}">
                    <a16:rowId xmlns:a16="http://schemas.microsoft.com/office/drawing/2014/main" val="602582797"/>
                  </a:ext>
                </a:extLst>
              </a:tr>
              <a:tr h="0">
                <a:tc>
                  <a:txBody>
                    <a:bodyPr/>
                    <a:lstStyle/>
                    <a:p>
                      <a:pPr algn="ctr"/>
                      <a:r>
                        <a:rPr lang="en-IN" dirty="0">
                          <a:solidFill>
                            <a:srgbClr val="141414"/>
                          </a:solidFill>
                        </a:rPr>
                        <a:t>69,894.90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71,564.70</a:t>
                      </a:r>
                    </a:p>
                  </a:txBody>
                  <a:tcPr/>
                </a:tc>
                <a:tc>
                  <a:txBody>
                    <a:bodyPr/>
                    <a:lstStyle/>
                    <a:p>
                      <a:pPr algn="ctr"/>
                      <a:r>
                        <a:rPr lang="en-IN" dirty="0">
                          <a:solidFill>
                            <a:srgbClr val="141414"/>
                          </a:solidFill>
                        </a:rPr>
                        <a:t>NO</a:t>
                      </a:r>
                    </a:p>
                  </a:txBody>
                  <a:tcPr/>
                </a:tc>
                <a:tc>
                  <a:txBody>
                    <a:bodyPr/>
                    <a:lstStyle/>
                    <a:p>
                      <a:pPr algn="ctr"/>
                      <a:r>
                        <a:rPr lang="en-IN" dirty="0">
                          <a:solidFill>
                            <a:srgbClr val="141414"/>
                          </a:solidFill>
                        </a:rPr>
                        <a:t>70,164.20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141414"/>
                          </a:solidFill>
                        </a:rPr>
                        <a:t>NO</a:t>
                      </a:r>
                    </a:p>
                  </a:txBody>
                  <a:tcPr/>
                </a:tc>
                <a:extLst>
                  <a:ext uri="{0D108BD9-81ED-4DB2-BD59-A6C34878D82A}">
                    <a16:rowId xmlns:a16="http://schemas.microsoft.com/office/drawing/2014/main" val="2063084883"/>
                  </a:ext>
                </a:extLst>
              </a:tr>
              <a:tr h="0">
                <a:tc>
                  <a:txBody>
                    <a:bodyPr/>
                    <a:lstStyle/>
                    <a:p>
                      <a:pPr algn="ctr"/>
                      <a:r>
                        <a:rPr lang="en-IN" dirty="0">
                          <a:solidFill>
                            <a:srgbClr val="141414"/>
                          </a:solidFill>
                        </a:rPr>
                        <a:t>67,621.60</a:t>
                      </a:r>
                    </a:p>
                  </a:txBody>
                  <a:tcPr/>
                </a:tc>
                <a:tc>
                  <a:txBody>
                    <a:bodyPr/>
                    <a:lstStyle/>
                    <a:p>
                      <a:pPr algn="ctr"/>
                      <a:r>
                        <a:rPr lang="en-IN" dirty="0">
                          <a:solidFill>
                            <a:srgbClr val="141414"/>
                          </a:solidFill>
                        </a:rPr>
                        <a:t>NO</a:t>
                      </a:r>
                    </a:p>
                  </a:txBody>
                  <a:tcPr/>
                </a:tc>
                <a:tc>
                  <a:txBody>
                    <a:bodyPr/>
                    <a:lstStyle/>
                    <a:p>
                      <a:pPr algn="ctr"/>
                      <a:r>
                        <a:rPr lang="en-IN" dirty="0">
                          <a:solidFill>
                            <a:srgbClr val="141414"/>
                          </a:solidFill>
                        </a:rPr>
                        <a:t>76,188.20</a:t>
                      </a:r>
                    </a:p>
                  </a:txBody>
                  <a:tcPr/>
                </a:tc>
                <a:tc>
                  <a:txBody>
                    <a:bodyPr/>
                    <a:lstStyle/>
                    <a:p>
                      <a:pPr algn="ctr"/>
                      <a:r>
                        <a:rPr lang="en-IN" dirty="0">
                          <a:solidFill>
                            <a:srgbClr val="141414"/>
                          </a:solidFill>
                        </a:rPr>
                        <a:t>NO</a:t>
                      </a:r>
                    </a:p>
                  </a:txBody>
                  <a:tcPr/>
                </a:tc>
                <a:tc>
                  <a:txBody>
                    <a:bodyPr/>
                    <a:lstStyle/>
                    <a:p>
                      <a:pPr algn="ctr"/>
                      <a:r>
                        <a:rPr lang="en-IN" dirty="0">
                          <a:solidFill>
                            <a:srgbClr val="141414"/>
                          </a:solidFill>
                        </a:rPr>
                        <a:t>72,973.60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141414"/>
                          </a:solidFill>
                        </a:rPr>
                        <a:t>NO</a:t>
                      </a:r>
                    </a:p>
                  </a:txBody>
                  <a:tcPr/>
                </a:tc>
                <a:extLst>
                  <a:ext uri="{0D108BD9-81ED-4DB2-BD59-A6C34878D82A}">
                    <a16:rowId xmlns:a16="http://schemas.microsoft.com/office/drawing/2014/main" val="3179792373"/>
                  </a:ext>
                </a:extLst>
              </a:tr>
              <a:tr h="0">
                <a:tc>
                  <a:txBody>
                    <a:bodyPr/>
                    <a:lstStyle/>
                    <a:p>
                      <a:pPr algn="ctr"/>
                      <a:r>
                        <a:rPr lang="en-IN" dirty="0">
                          <a:solidFill>
                            <a:srgbClr val="141414"/>
                          </a:solidFill>
                        </a:rPr>
                        <a:t>75,924.00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71,766.00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70,241.30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141414"/>
                          </a:solidFill>
                        </a:rPr>
                        <a:t>NO</a:t>
                      </a:r>
                    </a:p>
                  </a:txBody>
                  <a:tcPr/>
                </a:tc>
                <a:extLst>
                  <a:ext uri="{0D108BD9-81ED-4DB2-BD59-A6C34878D82A}">
                    <a16:rowId xmlns:a16="http://schemas.microsoft.com/office/drawing/2014/main" val="2096188517"/>
                  </a:ext>
                </a:extLst>
              </a:tr>
              <a:tr h="0">
                <a:tc>
                  <a:txBody>
                    <a:bodyPr/>
                    <a:lstStyle/>
                    <a:p>
                      <a:pPr algn="ctr"/>
                      <a:r>
                        <a:rPr lang="en-IN" dirty="0">
                          <a:solidFill>
                            <a:srgbClr val="141414"/>
                          </a:solidFill>
                        </a:rPr>
                        <a:t>69,092.30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72,541.30</a:t>
                      </a:r>
                    </a:p>
                  </a:txBody>
                  <a:tcPr/>
                </a:tc>
                <a:tc>
                  <a:txBody>
                    <a:bodyPr/>
                    <a:lstStyle/>
                    <a:p>
                      <a:pPr algn="ctr"/>
                      <a:r>
                        <a:rPr lang="en-IN" dirty="0">
                          <a:solidFill>
                            <a:srgbClr val="141414"/>
                          </a:solidFill>
                        </a:rPr>
                        <a:t>NO</a:t>
                      </a:r>
                    </a:p>
                  </a:txBody>
                  <a:tcPr/>
                </a:tc>
                <a:tc>
                  <a:txBody>
                    <a:bodyPr/>
                    <a:lstStyle/>
                    <a:p>
                      <a:pPr algn="ctr"/>
                      <a:r>
                        <a:rPr lang="en-IN" dirty="0">
                          <a:solidFill>
                            <a:srgbClr val="141414"/>
                          </a:solidFill>
                        </a:rPr>
                        <a:t>72,793.90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rgbClr val="141414"/>
                          </a:solidFill>
                        </a:rPr>
                        <a:t>NO</a:t>
                      </a:r>
                    </a:p>
                  </a:txBody>
                  <a:tcPr/>
                </a:tc>
                <a:extLst>
                  <a:ext uri="{0D108BD9-81ED-4DB2-BD59-A6C34878D82A}">
                    <a16:rowId xmlns:a16="http://schemas.microsoft.com/office/drawing/2014/main" val="3829527136"/>
                  </a:ext>
                </a:extLst>
              </a:tr>
              <a:tr h="0">
                <a:tc>
                  <a:txBody>
                    <a:bodyPr/>
                    <a:lstStyle/>
                    <a:p>
                      <a:pPr algn="ctr"/>
                      <a:r>
                        <a:rPr lang="en-IN" dirty="0">
                          <a:solidFill>
                            <a:srgbClr val="141414"/>
                          </a:solidFill>
                        </a:rPr>
                        <a:t>71,404.40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64980.00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70,979.40</a:t>
                      </a:r>
                    </a:p>
                  </a:txBody>
                  <a:tcPr/>
                </a:tc>
                <a:tc>
                  <a:txBody>
                    <a:bodyPr/>
                    <a:lstStyle/>
                    <a:p>
                      <a:pPr algn="ctr"/>
                      <a:r>
                        <a:rPr lang="en-IN" dirty="0">
                          <a:solidFill>
                            <a:srgbClr val="141414"/>
                          </a:solidFill>
                        </a:rPr>
                        <a:t>YES</a:t>
                      </a:r>
                    </a:p>
                  </a:txBody>
                  <a:tcPr/>
                </a:tc>
                <a:extLst>
                  <a:ext uri="{0D108BD9-81ED-4DB2-BD59-A6C34878D82A}">
                    <a16:rowId xmlns:a16="http://schemas.microsoft.com/office/drawing/2014/main" val="342352313"/>
                  </a:ext>
                </a:extLst>
              </a:tr>
              <a:tr h="0">
                <a:tc>
                  <a:txBody>
                    <a:bodyPr/>
                    <a:lstStyle/>
                    <a:p>
                      <a:pPr algn="ctr"/>
                      <a:r>
                        <a:rPr lang="en-IN" dirty="0">
                          <a:solidFill>
                            <a:srgbClr val="141414"/>
                          </a:solidFill>
                        </a:rPr>
                        <a:t>70,957.70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71,932.60</a:t>
                      </a:r>
                    </a:p>
                  </a:txBody>
                  <a:tcPr/>
                </a:tc>
                <a:tc>
                  <a:txBody>
                    <a:bodyPr/>
                    <a:lstStyle/>
                    <a:p>
                      <a:pPr algn="ctr"/>
                      <a:r>
                        <a:rPr lang="en-IN" dirty="0">
                          <a:solidFill>
                            <a:srgbClr val="141414"/>
                          </a:solidFill>
                        </a:rPr>
                        <a:t>YES</a:t>
                      </a:r>
                    </a:p>
                  </a:txBody>
                  <a:tcPr/>
                </a:tc>
                <a:tc>
                  <a:txBody>
                    <a:bodyPr/>
                    <a:lstStyle/>
                    <a:p>
                      <a:pPr algn="ctr"/>
                      <a:r>
                        <a:rPr lang="en-IN" sz="1800" i="1" dirty="0">
                          <a:solidFill>
                            <a:srgbClr val="141414"/>
                          </a:solidFill>
                        </a:rPr>
                        <a:t>x</a:t>
                      </a:r>
                      <a:r>
                        <a:rPr lang="en-IN" sz="1800" i="1" baseline="-25000" dirty="0">
                          <a:solidFill>
                            <a:srgbClr val="141414"/>
                          </a:solidFill>
                        </a:rPr>
                        <a:t>29 </a:t>
                      </a:r>
                      <a:r>
                        <a:rPr lang="en-IN" sz="1800" i="0" baseline="-25000" dirty="0">
                          <a:solidFill>
                            <a:srgbClr val="141414"/>
                          </a:solidFill>
                        </a:rPr>
                        <a:t> = </a:t>
                      </a:r>
                      <a:r>
                        <a:rPr lang="en-IN" dirty="0">
                          <a:solidFill>
                            <a:srgbClr val="141414"/>
                          </a:solidFill>
                        </a:rPr>
                        <a:t>75,860.90</a:t>
                      </a:r>
                    </a:p>
                  </a:txBody>
                  <a:tcPr/>
                </a:tc>
                <a:tc>
                  <a:txBody>
                    <a:bodyPr/>
                    <a:lstStyle/>
                    <a:p>
                      <a:pPr algn="ctr"/>
                      <a:r>
                        <a:rPr lang="en-IN" dirty="0">
                          <a:solidFill>
                            <a:srgbClr val="141414"/>
                          </a:solidFill>
                        </a:rPr>
                        <a:t>YES</a:t>
                      </a:r>
                    </a:p>
                  </a:txBody>
                  <a:tcPr/>
                </a:tc>
                <a:extLst>
                  <a:ext uri="{0D108BD9-81ED-4DB2-BD59-A6C34878D82A}">
                    <a16:rowId xmlns:a16="http://schemas.microsoft.com/office/drawing/2014/main" val="988937153"/>
                  </a:ext>
                </a:extLst>
              </a:tr>
              <a:tr h="0">
                <a:tc>
                  <a:txBody>
                    <a:bodyPr/>
                    <a:lstStyle/>
                    <a:p>
                      <a:pPr algn="ctr"/>
                      <a:r>
                        <a:rPr lang="en-IN" dirty="0">
                          <a:solidFill>
                            <a:srgbClr val="141414"/>
                          </a:solidFill>
                        </a:rPr>
                        <a:t>75,109.70</a:t>
                      </a:r>
                    </a:p>
                  </a:txBody>
                  <a:tcPr/>
                </a:tc>
                <a:tc>
                  <a:txBody>
                    <a:bodyPr/>
                    <a:lstStyle/>
                    <a:p>
                      <a:pPr algn="ctr"/>
                      <a:r>
                        <a:rPr lang="en-IN" dirty="0">
                          <a:solidFill>
                            <a:srgbClr val="141414"/>
                          </a:solidFill>
                        </a:rPr>
                        <a:t>YES</a:t>
                      </a:r>
                    </a:p>
                  </a:txBody>
                  <a:tcPr/>
                </a:tc>
                <a:tc>
                  <a:txBody>
                    <a:bodyPr/>
                    <a:lstStyle/>
                    <a:p>
                      <a:pPr algn="ctr"/>
                      <a:r>
                        <a:rPr lang="en-IN" dirty="0">
                          <a:solidFill>
                            <a:srgbClr val="141414"/>
                          </a:solidFill>
                        </a:rPr>
                        <a:t>72,973.00</a:t>
                      </a:r>
                    </a:p>
                  </a:txBody>
                  <a:tcPr/>
                </a:tc>
                <a:tc>
                  <a:txBody>
                    <a:bodyPr/>
                    <a:lstStyle/>
                    <a:p>
                      <a:pPr algn="ctr"/>
                      <a:r>
                        <a:rPr lang="en-IN" dirty="0">
                          <a:solidFill>
                            <a:srgbClr val="141414"/>
                          </a:solidFill>
                        </a:rPr>
                        <a:t>YES</a:t>
                      </a:r>
                    </a:p>
                  </a:txBody>
                  <a:tcPr/>
                </a:tc>
                <a:tc>
                  <a:txBody>
                    <a:bodyPr/>
                    <a:lstStyle/>
                    <a:p>
                      <a:pPr algn="ctr"/>
                      <a:r>
                        <a:rPr lang="en-IN" sz="1800" i="1" dirty="0">
                          <a:solidFill>
                            <a:srgbClr val="141414"/>
                          </a:solidFill>
                        </a:rPr>
                        <a:t>x</a:t>
                      </a:r>
                      <a:r>
                        <a:rPr lang="en-IN" sz="1800" i="1" baseline="-25000" dirty="0">
                          <a:solidFill>
                            <a:srgbClr val="141414"/>
                          </a:solidFill>
                        </a:rPr>
                        <a:t>30 </a:t>
                      </a:r>
                      <a:r>
                        <a:rPr lang="en-IN" sz="1800" i="0" baseline="-25000" dirty="0">
                          <a:solidFill>
                            <a:srgbClr val="141414"/>
                          </a:solidFill>
                        </a:rPr>
                        <a:t> = </a:t>
                      </a:r>
                      <a:r>
                        <a:rPr lang="en-IN" dirty="0">
                          <a:solidFill>
                            <a:srgbClr val="141414"/>
                          </a:solidFill>
                        </a:rPr>
                        <a:t>77,309.10</a:t>
                      </a:r>
                    </a:p>
                  </a:txBody>
                  <a:tcPr/>
                </a:tc>
                <a:tc>
                  <a:txBody>
                    <a:bodyPr/>
                    <a:lstStyle/>
                    <a:p>
                      <a:pPr algn="ctr"/>
                      <a:r>
                        <a:rPr lang="en-IN" dirty="0">
                          <a:solidFill>
                            <a:srgbClr val="141414"/>
                          </a:solidFill>
                        </a:rPr>
                        <a:t>NO</a:t>
                      </a:r>
                    </a:p>
                  </a:txBody>
                  <a:tcPr/>
                </a:tc>
                <a:extLst>
                  <a:ext uri="{0D108BD9-81ED-4DB2-BD59-A6C34878D82A}">
                    <a16:rowId xmlns:a16="http://schemas.microsoft.com/office/drawing/2014/main" val="809094025"/>
                  </a:ext>
                </a:extLst>
              </a:tr>
            </a:tbl>
          </a:graphicData>
        </a:graphic>
      </p:graphicFrame>
    </p:spTree>
    <p:extLst>
      <p:ext uri="{BB962C8B-B14F-4D97-AF65-F5344CB8AC3E}">
        <p14:creationId xmlns:p14="http://schemas.microsoft.com/office/powerpoint/2010/main" val="2227569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A6BD-6240-4182-89D9-99A9F5190C19}"/>
              </a:ext>
            </a:extLst>
          </p:cNvPr>
          <p:cNvSpPr>
            <a:spLocks noGrp="1"/>
          </p:cNvSpPr>
          <p:nvPr>
            <p:ph type="title"/>
          </p:nvPr>
        </p:nvSpPr>
        <p:spPr/>
        <p:txBody>
          <a:bodyPr/>
          <a:lstStyle/>
          <a:p>
            <a:r>
              <a:rPr lang="en-IN" dirty="0"/>
              <a:t>Point Estimation </a:t>
            </a:r>
            <a:r>
              <a:rPr lang="en-US" dirty="0"/>
              <a:t>(4 of 5)</a:t>
            </a:r>
            <a:endParaRPr lang="en-IN" dirty="0"/>
          </a:p>
        </p:txBody>
      </p:sp>
      <p:sp>
        <p:nvSpPr>
          <p:cNvPr id="3" name="Content Placeholder 2">
            <a:extLst>
              <a:ext uri="{FF2B5EF4-FFF2-40B4-BE49-F238E27FC236}">
                <a16:creationId xmlns:a16="http://schemas.microsoft.com/office/drawing/2014/main" id="{C4943140-54BF-4F85-A513-5EB4AC5C01FF}"/>
              </a:ext>
            </a:extLst>
          </p:cNvPr>
          <p:cNvSpPr>
            <a:spLocks noGrp="1"/>
          </p:cNvSpPr>
          <p:nvPr>
            <p:ph idx="1"/>
          </p:nvPr>
        </p:nvSpPr>
        <p:spPr>
          <a:xfrm>
            <a:off x="484094" y="1828799"/>
            <a:ext cx="11234664" cy="4348163"/>
          </a:xfrm>
        </p:spPr>
        <p:txBody>
          <a:bodyPr/>
          <a:lstStyle/>
          <a:p>
            <a:pPr marL="0" indent="0">
              <a:buNone/>
            </a:pPr>
            <a:r>
              <a:rPr lang="en-IN" dirty="0">
                <a:solidFill>
                  <a:srgbClr val="003865"/>
                </a:solidFill>
              </a:rPr>
              <a:t>To estimate the value of population parameter, we can compute the corresponding characteristic of the sample, referred to as a </a:t>
            </a:r>
            <a:r>
              <a:rPr lang="en-IN" b="1" u="sng" dirty="0">
                <a:solidFill>
                  <a:srgbClr val="003865"/>
                </a:solidFill>
              </a:rPr>
              <a:t>sample</a:t>
            </a:r>
            <a:r>
              <a:rPr lang="en-IN" u="sng" dirty="0">
                <a:solidFill>
                  <a:srgbClr val="003865"/>
                </a:solidFill>
              </a:rPr>
              <a:t> </a:t>
            </a:r>
            <a:r>
              <a:rPr lang="en-IN" b="1" u="sng" dirty="0">
                <a:solidFill>
                  <a:srgbClr val="003865"/>
                </a:solidFill>
              </a:rPr>
              <a:t>statistic</a:t>
            </a:r>
            <a:r>
              <a:rPr lang="en-IN" b="1" dirty="0">
                <a:solidFill>
                  <a:srgbClr val="003865"/>
                </a:solidFill>
              </a:rPr>
              <a:t>.</a:t>
            </a:r>
          </a:p>
          <a:p>
            <a:pPr marL="0" indent="0">
              <a:spcBef>
                <a:spcPts val="1800"/>
              </a:spcBef>
              <a:buNone/>
            </a:pPr>
            <a:r>
              <a:rPr lang="en-US" dirty="0">
                <a:solidFill>
                  <a:srgbClr val="003865"/>
                </a:solidFill>
                <a:cs typeface="Arial" panose="020B0604020202020204" pitchFamily="34" charset="0"/>
              </a:rPr>
              <a:t>Note: Different random numbers will identify different sample which would result different point estimates.</a:t>
            </a:r>
          </a:p>
        </p:txBody>
      </p:sp>
    </p:spTree>
    <p:extLst>
      <p:ext uri="{BB962C8B-B14F-4D97-AF65-F5344CB8AC3E}">
        <p14:creationId xmlns:p14="http://schemas.microsoft.com/office/powerpoint/2010/main" val="3629210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BA6B-B528-41C0-9357-A89ACE00A201}"/>
              </a:ext>
            </a:extLst>
          </p:cNvPr>
          <p:cNvSpPr>
            <a:spLocks noGrp="1"/>
          </p:cNvSpPr>
          <p:nvPr>
            <p:ph type="title"/>
          </p:nvPr>
        </p:nvSpPr>
        <p:spPr/>
        <p:txBody>
          <a:bodyPr/>
          <a:lstStyle/>
          <a:p>
            <a:r>
              <a:rPr lang="en-IN" dirty="0"/>
              <a:t>Point Estimation </a:t>
            </a:r>
            <a:r>
              <a:rPr lang="en-US" dirty="0"/>
              <a:t>(5 of 5)</a:t>
            </a:r>
            <a:endParaRPr lang="en-IN" dirty="0"/>
          </a:p>
        </p:txBody>
      </p:sp>
      <p:sp>
        <p:nvSpPr>
          <p:cNvPr id="3" name="Content Placeholder 2">
            <a:extLst>
              <a:ext uri="{FF2B5EF4-FFF2-40B4-BE49-F238E27FC236}">
                <a16:creationId xmlns:a16="http://schemas.microsoft.com/office/drawing/2014/main" id="{E9B15F6E-B936-4116-BEDC-AFD93BB9C5BD}"/>
              </a:ext>
            </a:extLst>
          </p:cNvPr>
          <p:cNvSpPr>
            <a:spLocks noGrp="1"/>
          </p:cNvSpPr>
          <p:nvPr>
            <p:ph idx="1"/>
          </p:nvPr>
        </p:nvSpPr>
        <p:spPr>
          <a:xfrm>
            <a:off x="476844" y="1944374"/>
            <a:ext cx="11237976" cy="566859"/>
          </a:xfrm>
        </p:spPr>
        <p:txBody>
          <a:bodyPr/>
          <a:lstStyle/>
          <a:p>
            <a:pPr lvl="0" algn="l">
              <a:buClr>
                <a:srgbClr val="003865"/>
              </a:buClr>
            </a:pPr>
            <a:r>
              <a:rPr lang="en-IN" b="1" u="sng" dirty="0">
                <a:solidFill>
                  <a:srgbClr val="003865"/>
                </a:solidFill>
              </a:rPr>
              <a:t>Example:</a:t>
            </a:r>
            <a:r>
              <a:rPr lang="en-IN" dirty="0">
                <a:solidFill>
                  <a:srgbClr val="003865"/>
                </a:solidFill>
              </a:rPr>
              <a:t> EAI Employee Data</a:t>
            </a:r>
            <a:endParaRPr lang="en-US" i="1" dirty="0">
              <a:solidFill>
                <a:srgbClr val="000000"/>
              </a:solidFill>
              <a:cs typeface="Arial" panose="020B0604020202020204" pitchFamily="34" charset="0"/>
            </a:endParaRPr>
          </a:p>
        </p:txBody>
      </p:sp>
      <p:graphicFrame>
        <p:nvGraphicFramePr>
          <p:cNvPr id="14" name="Object 3" descr="x overbar">
            <a:extLst>
              <a:ext uri="{FF2B5EF4-FFF2-40B4-BE49-F238E27FC236}">
                <a16:creationId xmlns:a16="http://schemas.microsoft.com/office/drawing/2014/main" id="{D43623FD-1B28-43D2-B340-C7EE19790C54}"/>
              </a:ext>
            </a:extLst>
          </p:cNvPr>
          <p:cNvGraphicFramePr>
            <a:graphicFrameLocks noGrp="1" noChangeAspect="1"/>
          </p:cNvGraphicFramePr>
          <p:nvPr>
            <p:ph idx="11"/>
            <p:extLst>
              <p:ext uri="{D42A27DB-BD31-4B8C-83A1-F6EECF244321}">
                <p14:modId xmlns:p14="http://schemas.microsoft.com/office/powerpoint/2010/main" val="2835207362"/>
              </p:ext>
            </p:extLst>
          </p:nvPr>
        </p:nvGraphicFramePr>
        <p:xfrm>
          <a:off x="765970" y="2653786"/>
          <a:ext cx="228600" cy="279400"/>
        </p:xfrm>
        <a:graphic>
          <a:graphicData uri="http://schemas.openxmlformats.org/presentationml/2006/ole">
            <mc:AlternateContent xmlns:mc="http://schemas.openxmlformats.org/markup-compatibility/2006">
              <mc:Choice xmlns:v="urn:schemas-microsoft-com:vml" Requires="v">
                <p:oleObj name="Equation" r:id="rId2" imgW="228600" imgH="279360" progId="Equation.DSMT4">
                  <p:embed/>
                </p:oleObj>
              </mc:Choice>
              <mc:Fallback>
                <p:oleObj name="Equation" r:id="rId2" imgW="228600" imgH="279360" progId="Equation.DSMT4">
                  <p:embed/>
                  <p:pic>
                    <p:nvPicPr>
                      <p:cNvPr id="14" name="Object 3" descr="x overbar">
                        <a:extLst>
                          <a:ext uri="{FF2B5EF4-FFF2-40B4-BE49-F238E27FC236}">
                            <a16:creationId xmlns:a16="http://schemas.microsoft.com/office/drawing/2014/main" id="{D43623FD-1B28-43D2-B340-C7EE19790C54}"/>
                          </a:ext>
                        </a:extLst>
                      </p:cNvPr>
                      <p:cNvPicPr/>
                      <p:nvPr/>
                    </p:nvPicPr>
                    <p:blipFill>
                      <a:blip r:embed="rId3"/>
                      <a:stretch>
                        <a:fillRect/>
                      </a:stretch>
                    </p:blipFill>
                    <p:spPr>
                      <a:xfrm>
                        <a:off x="765970" y="2653786"/>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C6D0426-C562-4E17-91B1-E49A8D9F545C}"/>
              </a:ext>
            </a:extLst>
          </p:cNvPr>
          <p:cNvSpPr>
            <a:spLocks noGrp="1"/>
          </p:cNvSpPr>
          <p:nvPr>
            <p:ph idx="13"/>
          </p:nvPr>
        </p:nvSpPr>
        <p:spPr>
          <a:xfrm>
            <a:off x="476844" y="2564568"/>
            <a:ext cx="4389120" cy="457200"/>
          </a:xfrm>
        </p:spPr>
        <p:txBody>
          <a:bodyPr/>
          <a:lstStyle/>
          <a:p>
            <a:pPr marL="457200" indent="-457200" algn="l">
              <a:buFont typeface="Arial" panose="020B0604020202020204" pitchFamily="34" charset="0"/>
              <a:buChar char="•"/>
            </a:pPr>
            <a:r>
              <a:rPr lang="en-US" dirty="0">
                <a:solidFill>
                  <a:srgbClr val="003865"/>
                </a:solidFill>
                <a:cs typeface="Arial" panose="020B0604020202020204" pitchFamily="34" charset="0"/>
              </a:rPr>
              <a:t>as Point Estimator of </a:t>
            </a:r>
            <a:r>
              <a:rPr lang="en-US" i="1" dirty="0">
                <a:solidFill>
                  <a:srgbClr val="003865"/>
                </a:solidFill>
                <a:cs typeface="Arial" panose="020B0604020202020204" pitchFamily="34" charset="0"/>
              </a:rPr>
              <a:t>µ</a:t>
            </a:r>
            <a:endParaRPr lang="en-IN" dirty="0"/>
          </a:p>
        </p:txBody>
      </p:sp>
      <p:graphicFrame>
        <p:nvGraphicFramePr>
          <p:cNvPr id="15" name="Object 5" descr="Begin equation. X overbar equals upper sigma x subscript i baseline divided by n equals 2,154,420 divided by 30 equals $71,814. End equation.">
            <a:extLst>
              <a:ext uri="{FF2B5EF4-FFF2-40B4-BE49-F238E27FC236}">
                <a16:creationId xmlns:a16="http://schemas.microsoft.com/office/drawing/2014/main" id="{11E49D63-54CD-4083-A838-E1EB0C2A3C07}"/>
              </a:ext>
            </a:extLst>
          </p:cNvPr>
          <p:cNvGraphicFramePr>
            <a:graphicFrameLocks noGrp="1" noChangeAspect="1"/>
          </p:cNvGraphicFramePr>
          <p:nvPr>
            <p:ph idx="15"/>
            <p:extLst>
              <p:ext uri="{D42A27DB-BD31-4B8C-83A1-F6EECF244321}">
                <p14:modId xmlns:p14="http://schemas.microsoft.com/office/powerpoint/2010/main" val="4001747241"/>
              </p:ext>
            </p:extLst>
          </p:nvPr>
        </p:nvGraphicFramePr>
        <p:xfrm>
          <a:off x="3924300" y="3010733"/>
          <a:ext cx="4343400" cy="812520"/>
        </p:xfrm>
        <a:graphic>
          <a:graphicData uri="http://schemas.openxmlformats.org/presentationml/2006/ole">
            <mc:AlternateContent xmlns:mc="http://schemas.openxmlformats.org/markup-compatibility/2006">
              <mc:Choice xmlns:v="urn:schemas-microsoft-com:vml" Requires="v">
                <p:oleObj name="Equation" r:id="rId4" imgW="4343400" imgH="812520" progId="Equation.DSMT4">
                  <p:embed/>
                </p:oleObj>
              </mc:Choice>
              <mc:Fallback>
                <p:oleObj name="Equation" r:id="rId4" imgW="4343400" imgH="812520" progId="Equation.DSMT4">
                  <p:embed/>
                  <p:pic>
                    <p:nvPicPr>
                      <p:cNvPr id="15" name="Object 5" descr="Begin equation. X overbar equals upper sigma x subscript i baseline divided by n equals 2,154,420 divided by 30 equals $71,814. End equation.">
                        <a:extLst>
                          <a:ext uri="{FF2B5EF4-FFF2-40B4-BE49-F238E27FC236}">
                            <a16:creationId xmlns:a16="http://schemas.microsoft.com/office/drawing/2014/main" id="{11E49D63-54CD-4083-A838-E1EB0C2A3C07}"/>
                          </a:ext>
                        </a:extLst>
                      </p:cNvPr>
                      <p:cNvPicPr/>
                      <p:nvPr/>
                    </p:nvPicPr>
                    <p:blipFill>
                      <a:blip r:embed="rId5"/>
                      <a:stretch>
                        <a:fillRect/>
                      </a:stretch>
                    </p:blipFill>
                    <p:spPr>
                      <a:xfrm>
                        <a:off x="3924300" y="3010733"/>
                        <a:ext cx="4343400" cy="81252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F4335009-DF14-4CC0-B29D-00E22B631674}"/>
              </a:ext>
            </a:extLst>
          </p:cNvPr>
          <p:cNvSpPr>
            <a:spLocks noGrp="1"/>
          </p:cNvSpPr>
          <p:nvPr>
            <p:ph idx="10"/>
          </p:nvPr>
        </p:nvSpPr>
        <p:spPr>
          <a:xfrm>
            <a:off x="476843" y="3842309"/>
            <a:ext cx="4389121" cy="457200"/>
          </a:xfrm>
        </p:spPr>
        <p:txBody>
          <a:bodyPr/>
          <a:lstStyle/>
          <a:p>
            <a:pPr marL="228600" lvl="0" indent="-228600" algn="l">
              <a:buClr>
                <a:srgbClr val="003865"/>
              </a:buClr>
              <a:buFont typeface="Arial" panose="020B0604020202020204" pitchFamily="34" charset="0"/>
              <a:buChar char="•"/>
            </a:pPr>
            <a:r>
              <a:rPr lang="en-US" i="1" dirty="0">
                <a:solidFill>
                  <a:srgbClr val="003865"/>
                </a:solidFill>
                <a:cs typeface="Arial" panose="020B0604020202020204" pitchFamily="34" charset="0"/>
              </a:rPr>
              <a:t>s </a:t>
            </a:r>
            <a:r>
              <a:rPr lang="en-US" dirty="0">
                <a:solidFill>
                  <a:srgbClr val="003865"/>
                </a:solidFill>
                <a:cs typeface="Arial" panose="020B0604020202020204" pitchFamily="34" charset="0"/>
              </a:rPr>
              <a:t>as Point Estimator of </a:t>
            </a:r>
            <a:r>
              <a:rPr lang="en-US" i="1" dirty="0">
                <a:solidFill>
                  <a:srgbClr val="003865"/>
                </a:solidFill>
                <a:cs typeface="Arial" panose="020B0604020202020204" pitchFamily="34" charset="0"/>
              </a:rPr>
              <a:t>σ</a:t>
            </a:r>
          </a:p>
        </p:txBody>
      </p:sp>
      <p:graphicFrame>
        <p:nvGraphicFramePr>
          <p:cNvPr id="16" name="Object 7" descr="Begin equation. s equals start root upper sigma left parenthesis x subscript i baseline minus x overbar right parenthesis squared divided by n minus 1 end root equals start root 325,009,260 divided by 29 end root, equals $3,348. End equation.">
            <a:extLst>
              <a:ext uri="{FF2B5EF4-FFF2-40B4-BE49-F238E27FC236}">
                <a16:creationId xmlns:a16="http://schemas.microsoft.com/office/drawing/2014/main" id="{72ACAC86-E5E2-47A8-B8B4-DFC8EA3BB6C4}"/>
              </a:ext>
            </a:extLst>
          </p:cNvPr>
          <p:cNvGraphicFramePr>
            <a:graphicFrameLocks noGrp="1" noChangeAspect="1"/>
          </p:cNvGraphicFramePr>
          <p:nvPr>
            <p:ph idx="12"/>
            <p:extLst>
              <p:ext uri="{D42A27DB-BD31-4B8C-83A1-F6EECF244321}">
                <p14:modId xmlns:p14="http://schemas.microsoft.com/office/powerpoint/2010/main" val="1350997201"/>
              </p:ext>
            </p:extLst>
          </p:nvPr>
        </p:nvGraphicFramePr>
        <p:xfrm>
          <a:off x="3225900" y="4375709"/>
          <a:ext cx="5740200" cy="952200"/>
        </p:xfrm>
        <a:graphic>
          <a:graphicData uri="http://schemas.openxmlformats.org/presentationml/2006/ole">
            <mc:AlternateContent xmlns:mc="http://schemas.openxmlformats.org/markup-compatibility/2006">
              <mc:Choice xmlns:v="urn:schemas-microsoft-com:vml" Requires="v">
                <p:oleObj name="Equation" r:id="rId6" imgW="5740200" imgH="952200" progId="Equation.DSMT4">
                  <p:embed/>
                </p:oleObj>
              </mc:Choice>
              <mc:Fallback>
                <p:oleObj name="Equation" r:id="rId6" imgW="5740200" imgH="952200" progId="Equation.DSMT4">
                  <p:embed/>
                  <p:pic>
                    <p:nvPicPr>
                      <p:cNvPr id="16" name="Object 7" descr="Begin equation. s equals start root upper sigma left parenthesis x subscript i baseline minus x overbar right parenthesis squared divided by n minus 1 end root equals start root 325,009,260 divided by 29 end root, equals $3,348. End equation.">
                        <a:extLst>
                          <a:ext uri="{FF2B5EF4-FFF2-40B4-BE49-F238E27FC236}">
                            <a16:creationId xmlns:a16="http://schemas.microsoft.com/office/drawing/2014/main" id="{72ACAC86-E5E2-47A8-B8B4-DFC8EA3BB6C4}"/>
                          </a:ext>
                        </a:extLst>
                      </p:cNvPr>
                      <p:cNvPicPr/>
                      <p:nvPr/>
                    </p:nvPicPr>
                    <p:blipFill>
                      <a:blip r:embed="rId7"/>
                      <a:stretch>
                        <a:fillRect/>
                      </a:stretch>
                    </p:blipFill>
                    <p:spPr>
                      <a:xfrm>
                        <a:off x="3225900" y="4375709"/>
                        <a:ext cx="5740200" cy="952200"/>
                      </a:xfrm>
                      <a:prstGeom prst="rect">
                        <a:avLst/>
                      </a:prstGeom>
                    </p:spPr>
                  </p:pic>
                </p:oleObj>
              </mc:Fallback>
            </mc:AlternateContent>
          </a:graphicData>
        </a:graphic>
      </p:graphicFrame>
      <p:graphicFrame>
        <p:nvGraphicFramePr>
          <p:cNvPr id="17" name="Object 8" descr="p overbar">
            <a:extLst>
              <a:ext uri="{FF2B5EF4-FFF2-40B4-BE49-F238E27FC236}">
                <a16:creationId xmlns:a16="http://schemas.microsoft.com/office/drawing/2014/main" id="{0F0E3411-9D89-43BA-8F02-B6E583D7D1CF}"/>
              </a:ext>
            </a:extLst>
          </p:cNvPr>
          <p:cNvGraphicFramePr>
            <a:graphicFrameLocks noGrp="1" noChangeAspect="1"/>
          </p:cNvGraphicFramePr>
          <p:nvPr>
            <p:ph idx="14"/>
            <p:extLst>
              <p:ext uri="{D42A27DB-BD31-4B8C-83A1-F6EECF244321}">
                <p14:modId xmlns:p14="http://schemas.microsoft.com/office/powerpoint/2010/main" val="1830910690"/>
              </p:ext>
            </p:extLst>
          </p:nvPr>
        </p:nvGraphicFramePr>
        <p:xfrm>
          <a:off x="759766" y="5532823"/>
          <a:ext cx="228600" cy="342900"/>
        </p:xfrm>
        <a:graphic>
          <a:graphicData uri="http://schemas.openxmlformats.org/presentationml/2006/ole">
            <mc:AlternateContent xmlns:mc="http://schemas.openxmlformats.org/markup-compatibility/2006">
              <mc:Choice xmlns:v="urn:schemas-microsoft-com:vml" Requires="v">
                <p:oleObj name="Equation" r:id="rId8" imgW="228600" imgH="342720" progId="Equation.DSMT4">
                  <p:embed/>
                </p:oleObj>
              </mc:Choice>
              <mc:Fallback>
                <p:oleObj name="Equation" r:id="rId8" imgW="228600" imgH="342720" progId="Equation.DSMT4">
                  <p:embed/>
                  <p:pic>
                    <p:nvPicPr>
                      <p:cNvPr id="17" name="Object 8" descr="p overbar">
                        <a:extLst>
                          <a:ext uri="{FF2B5EF4-FFF2-40B4-BE49-F238E27FC236}">
                            <a16:creationId xmlns:a16="http://schemas.microsoft.com/office/drawing/2014/main" id="{0F0E3411-9D89-43BA-8F02-B6E583D7D1CF}"/>
                          </a:ext>
                        </a:extLst>
                      </p:cNvPr>
                      <p:cNvPicPr/>
                      <p:nvPr/>
                    </p:nvPicPr>
                    <p:blipFill>
                      <a:blip r:embed="rId9"/>
                      <a:stretch>
                        <a:fillRect/>
                      </a:stretch>
                    </p:blipFill>
                    <p:spPr>
                      <a:xfrm>
                        <a:off x="759766" y="5532823"/>
                        <a:ext cx="228600" cy="3429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658A0146-0889-44FB-9221-27208E5CAE61}"/>
              </a:ext>
            </a:extLst>
          </p:cNvPr>
          <p:cNvSpPr>
            <a:spLocks noGrp="1"/>
          </p:cNvSpPr>
          <p:nvPr>
            <p:ph idx="16"/>
          </p:nvPr>
        </p:nvSpPr>
        <p:spPr>
          <a:xfrm>
            <a:off x="476843" y="5437575"/>
            <a:ext cx="6781800" cy="457200"/>
          </a:xfrm>
        </p:spPr>
        <p:txBody>
          <a:bodyPr/>
          <a:lstStyle/>
          <a:p>
            <a:pPr marL="457200" lvl="0" indent="-457200" algn="l">
              <a:buClr>
                <a:srgbClr val="003865"/>
              </a:buClr>
              <a:buFont typeface="Arial" panose="020B0604020202020204" pitchFamily="34" charset="0"/>
              <a:buChar char="•"/>
            </a:pPr>
            <a:r>
              <a:rPr lang="en-US" dirty="0">
                <a:solidFill>
                  <a:srgbClr val="003865"/>
                </a:solidFill>
                <a:cs typeface="Arial" panose="020B0604020202020204" pitchFamily="34" charset="0"/>
              </a:rPr>
              <a:t>as Point Estimator of </a:t>
            </a:r>
            <a:r>
              <a:rPr lang="en-US" i="1" dirty="0">
                <a:solidFill>
                  <a:srgbClr val="003865"/>
                </a:solidFill>
                <a:cs typeface="Arial" panose="020B0604020202020204" pitchFamily="34" charset="0"/>
              </a:rPr>
              <a:t>p</a:t>
            </a:r>
          </a:p>
        </p:txBody>
      </p:sp>
      <p:graphicFrame>
        <p:nvGraphicFramePr>
          <p:cNvPr id="18" name="Object 10" descr="Begin equation. p overbar equals x divided by n equals 19 divided by 30 equals .63. End equation.">
            <a:extLst>
              <a:ext uri="{FF2B5EF4-FFF2-40B4-BE49-F238E27FC236}">
                <a16:creationId xmlns:a16="http://schemas.microsoft.com/office/drawing/2014/main" id="{A6E0125A-0557-48E1-83AE-536FC106C9C7}"/>
              </a:ext>
            </a:extLst>
          </p:cNvPr>
          <p:cNvGraphicFramePr>
            <a:graphicFrameLocks noGrp="1" noChangeAspect="1"/>
          </p:cNvGraphicFramePr>
          <p:nvPr>
            <p:ph idx="17"/>
            <p:extLst>
              <p:ext uri="{D42A27DB-BD31-4B8C-83A1-F6EECF244321}">
                <p14:modId xmlns:p14="http://schemas.microsoft.com/office/powerpoint/2010/main" val="717447567"/>
              </p:ext>
            </p:extLst>
          </p:nvPr>
        </p:nvGraphicFramePr>
        <p:xfrm>
          <a:off x="4997460" y="5968971"/>
          <a:ext cx="2197080" cy="393480"/>
        </p:xfrm>
        <a:graphic>
          <a:graphicData uri="http://schemas.openxmlformats.org/presentationml/2006/ole">
            <mc:AlternateContent xmlns:mc="http://schemas.openxmlformats.org/markup-compatibility/2006">
              <mc:Choice xmlns:v="urn:schemas-microsoft-com:vml" Requires="v">
                <p:oleObj name="Equation" r:id="rId10" imgW="2197080" imgH="393480" progId="Equation.DSMT4">
                  <p:embed/>
                </p:oleObj>
              </mc:Choice>
              <mc:Fallback>
                <p:oleObj name="Equation" r:id="rId10" imgW="2197080" imgH="393480" progId="Equation.DSMT4">
                  <p:embed/>
                  <p:pic>
                    <p:nvPicPr>
                      <p:cNvPr id="18" name="Object 10" descr="Begin equation. p overbar equals x divided by n equals 19 divided by 30 equals .63. End equation.">
                        <a:extLst>
                          <a:ext uri="{FF2B5EF4-FFF2-40B4-BE49-F238E27FC236}">
                            <a16:creationId xmlns:a16="http://schemas.microsoft.com/office/drawing/2014/main" id="{A6E0125A-0557-48E1-83AE-536FC106C9C7}"/>
                          </a:ext>
                        </a:extLst>
                      </p:cNvPr>
                      <p:cNvPicPr/>
                      <p:nvPr/>
                    </p:nvPicPr>
                    <p:blipFill>
                      <a:blip r:embed="rId11"/>
                      <a:stretch>
                        <a:fillRect/>
                      </a:stretch>
                    </p:blipFill>
                    <p:spPr>
                      <a:xfrm>
                        <a:off x="4997460" y="5968971"/>
                        <a:ext cx="2197080" cy="393480"/>
                      </a:xfrm>
                      <a:prstGeom prst="rect">
                        <a:avLst/>
                      </a:prstGeom>
                    </p:spPr>
                  </p:pic>
                </p:oleObj>
              </mc:Fallback>
            </mc:AlternateContent>
          </a:graphicData>
        </a:graphic>
      </p:graphicFrame>
    </p:spTree>
    <p:extLst>
      <p:ext uri="{BB962C8B-B14F-4D97-AF65-F5344CB8AC3E}">
        <p14:creationId xmlns:p14="http://schemas.microsoft.com/office/powerpoint/2010/main" val="1466017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32BF-2B27-428D-97CE-235B61FDE8EC}"/>
              </a:ext>
            </a:extLst>
          </p:cNvPr>
          <p:cNvSpPr>
            <a:spLocks noGrp="1"/>
          </p:cNvSpPr>
          <p:nvPr>
            <p:ph type="title"/>
          </p:nvPr>
        </p:nvSpPr>
        <p:spPr/>
        <p:txBody>
          <a:bodyPr/>
          <a:lstStyle/>
          <a:p>
            <a:r>
              <a:rPr lang="en-US" dirty="0"/>
              <a:t>Summary of Point Estimates</a:t>
            </a:r>
            <a:br>
              <a:rPr lang="en-US" dirty="0"/>
            </a:br>
            <a:r>
              <a:rPr lang="en-US" dirty="0"/>
              <a:t>Obtained from a Simple Random Sample</a:t>
            </a:r>
            <a:endParaRPr lang="en-IN" dirty="0"/>
          </a:p>
        </p:txBody>
      </p:sp>
      <mc:AlternateContent xmlns:mc="http://schemas.openxmlformats.org/markup-compatibility/2006" xmlns:a14="http://schemas.microsoft.com/office/drawing/2010/main">
        <mc:Choice Requires="a14">
          <p:graphicFrame>
            <p:nvGraphicFramePr>
              <p:cNvPr id="4" name="Table 2">
                <a:extLst>
                  <a:ext uri="{FF2B5EF4-FFF2-40B4-BE49-F238E27FC236}">
                    <a16:creationId xmlns:a16="http://schemas.microsoft.com/office/drawing/2014/main" id="{09D2EB5E-2BB0-4340-B285-440169A10C47}"/>
                  </a:ext>
                </a:extLst>
              </p:cNvPr>
              <p:cNvGraphicFramePr>
                <a:graphicFrameLocks noGrp="1"/>
              </p:cNvGraphicFramePr>
              <p:nvPr>
                <p:ph idx="1"/>
                <p:extLst>
                  <p:ext uri="{D42A27DB-BD31-4B8C-83A1-F6EECF244321}">
                    <p14:modId xmlns:p14="http://schemas.microsoft.com/office/powerpoint/2010/main" val="2454739349"/>
                  </p:ext>
                </p:extLst>
              </p:nvPr>
            </p:nvGraphicFramePr>
            <p:xfrm>
              <a:off x="1798320" y="1986989"/>
              <a:ext cx="8595360" cy="3954780"/>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4219919259"/>
                        </a:ext>
                      </a:extLst>
                    </a:gridCol>
                    <a:gridCol w="2194560">
                      <a:extLst>
                        <a:ext uri="{9D8B030D-6E8A-4147-A177-3AD203B41FA5}">
                          <a16:colId xmlns:a16="http://schemas.microsoft.com/office/drawing/2014/main" val="1624476629"/>
                        </a:ext>
                      </a:extLst>
                    </a:gridCol>
                    <a:gridCol w="2106967">
                      <a:extLst>
                        <a:ext uri="{9D8B030D-6E8A-4147-A177-3AD203B41FA5}">
                          <a16:colId xmlns:a16="http://schemas.microsoft.com/office/drawing/2014/main" val="1553808613"/>
                        </a:ext>
                      </a:extLst>
                    </a:gridCol>
                    <a:gridCol w="2190713">
                      <a:extLst>
                        <a:ext uri="{9D8B030D-6E8A-4147-A177-3AD203B41FA5}">
                          <a16:colId xmlns:a16="http://schemas.microsoft.com/office/drawing/2014/main" val="2382251579"/>
                        </a:ext>
                      </a:extLst>
                    </a:gridCol>
                  </a:tblGrid>
                  <a:tr h="731520">
                    <a:tc>
                      <a:txBody>
                        <a:bodyPr/>
                        <a:lstStyle/>
                        <a:p>
                          <a:pPr algn="ctr"/>
                          <a:r>
                            <a:rPr lang="en-IN" dirty="0">
                              <a:latin typeface="+mn-lt"/>
                            </a:rPr>
                            <a:t>Population Parameter</a:t>
                          </a:r>
                        </a:p>
                      </a:txBody>
                      <a:tcPr anchor="ctr">
                        <a:solidFill>
                          <a:srgbClr val="000000"/>
                        </a:solidFill>
                      </a:tcPr>
                    </a:tc>
                    <a:tc>
                      <a:txBody>
                        <a:bodyPr/>
                        <a:lstStyle/>
                        <a:p>
                          <a:pPr algn="ctr"/>
                          <a:r>
                            <a:rPr lang="en-IN" dirty="0">
                              <a:latin typeface="+mn-lt"/>
                            </a:rPr>
                            <a:t>Parameter value</a:t>
                          </a:r>
                        </a:p>
                      </a:txBody>
                      <a:tcPr anchor="ctr">
                        <a:solidFill>
                          <a:srgbClr val="000000"/>
                        </a:solidFill>
                      </a:tcPr>
                    </a:tc>
                    <a:tc>
                      <a:txBody>
                        <a:bodyPr/>
                        <a:lstStyle/>
                        <a:p>
                          <a:pPr algn="ctr"/>
                          <a:r>
                            <a:rPr lang="en-IN" dirty="0">
                              <a:solidFill>
                                <a:srgbClr val="CCFF99"/>
                              </a:solidFill>
                              <a:latin typeface="+mn-lt"/>
                            </a:rPr>
                            <a:t>Point estimator</a:t>
                          </a:r>
                        </a:p>
                        <a:p>
                          <a:pPr algn="ctr"/>
                          <a:r>
                            <a:rPr lang="en-IN" dirty="0">
                              <a:solidFill>
                                <a:srgbClr val="CCFF99"/>
                              </a:solidFill>
                              <a:latin typeface="+mn-lt"/>
                            </a:rPr>
                            <a:t>(Sample Statistic)</a:t>
                          </a:r>
                        </a:p>
                      </a:txBody>
                      <a:tcPr anchor="ctr">
                        <a:solidFill>
                          <a:srgbClr val="000000"/>
                        </a:solidFill>
                      </a:tcPr>
                    </a:tc>
                    <a:tc>
                      <a:txBody>
                        <a:bodyPr/>
                        <a:lstStyle/>
                        <a:p>
                          <a:pPr algn="ctr"/>
                          <a:r>
                            <a:rPr lang="en-IN" dirty="0">
                              <a:solidFill>
                                <a:srgbClr val="CCFF99"/>
                              </a:solidFill>
                              <a:latin typeface="+mn-lt"/>
                            </a:rPr>
                            <a:t>Point estimate</a:t>
                          </a:r>
                        </a:p>
                      </a:txBody>
                      <a:tcPr anchor="ctr">
                        <a:solidFill>
                          <a:srgbClr val="000000"/>
                        </a:solidFill>
                      </a:tcPr>
                    </a:tc>
                    <a:extLst>
                      <a:ext uri="{0D108BD9-81ED-4DB2-BD59-A6C34878D82A}">
                        <a16:rowId xmlns:a16="http://schemas.microsoft.com/office/drawing/2014/main" val="3807734557"/>
                      </a:ext>
                    </a:extLst>
                  </a:tr>
                  <a:tr h="1074420">
                    <a:tc>
                      <a:txBody>
                        <a:bodyPr/>
                        <a:lstStyle/>
                        <a:p>
                          <a:pPr algn="ctr"/>
                          <a:r>
                            <a:rPr lang="en-US" i="1" dirty="0">
                              <a:solidFill>
                                <a:srgbClr val="141414"/>
                              </a:solidFill>
                              <a:latin typeface="+mn-lt"/>
                              <a:cs typeface="Arial" panose="020B0604020202020204" pitchFamily="34" charset="0"/>
                            </a:rPr>
                            <a:t>µ</a:t>
                          </a:r>
                          <a:r>
                            <a:rPr lang="en-US" sz="1800" dirty="0">
                              <a:solidFill>
                                <a:srgbClr val="000000"/>
                              </a:solidFill>
                              <a:effectLst/>
                              <a:latin typeface="+mn-lt"/>
                              <a:cs typeface="Arial" panose="020B0604020202020204" pitchFamily="34" charset="0"/>
                            </a:rPr>
                            <a:t> = Population mean annual salary</a:t>
                          </a:r>
                          <a:endParaRPr lang="en-IN" dirty="0">
                            <a:latin typeface="+mn-lt"/>
                          </a:endParaRPr>
                        </a:p>
                      </a:txBody>
                      <a:tcPr anchor="ctr"/>
                    </a:tc>
                    <a:tc>
                      <a:txBody>
                        <a:bodyPr/>
                        <a:lstStyle/>
                        <a:p>
                          <a:pPr algn="ctr"/>
                          <a:r>
                            <a:rPr lang="en-IN" dirty="0">
                              <a:solidFill>
                                <a:srgbClr val="000000"/>
                              </a:solidFill>
                              <a:latin typeface="+mn-lt"/>
                            </a:rPr>
                            <a:t>$ 71,800</a:t>
                          </a:r>
                        </a:p>
                      </a:txBody>
                      <a:tcPr anchor="ctr"/>
                    </a:tc>
                    <a:tc>
                      <a:txBody>
                        <a:bodyPr/>
                        <a:lstStyle/>
                        <a:p>
                          <a:pPr algn="ctr"/>
                          <a14:m>
                            <m:oMath xmlns:m="http://schemas.openxmlformats.org/officeDocument/2006/math">
                              <m:acc>
                                <m:accPr>
                                  <m:chr m:val="̅"/>
                                  <m:ctrlPr>
                                    <a:rPr lang="en-US" sz="1800" b="0" i="1" smtClean="0">
                                      <a:solidFill>
                                        <a:srgbClr val="006600"/>
                                      </a:solidFill>
                                      <a:effectLst/>
                                      <a:latin typeface="Cambria Math" panose="02040503050406030204" pitchFamily="18" charset="0"/>
                                    </a:rPr>
                                  </m:ctrlPr>
                                </m:accPr>
                                <m:e>
                                  <m:r>
                                    <m:rPr>
                                      <m:nor/>
                                    </m:rPr>
                                    <a:rPr lang="en-US" sz="1800" b="0" i="1" smtClean="0">
                                      <a:solidFill>
                                        <a:srgbClr val="006600"/>
                                      </a:solidFill>
                                      <a:effectLst/>
                                      <a:latin typeface="+mn-lt"/>
                                    </a:rPr>
                                    <m:t>x</m:t>
                                  </m:r>
                                </m:e>
                              </m:acc>
                            </m:oMath>
                          </a14:m>
                          <a:r>
                            <a:rPr lang="en-US" sz="1800" b="0" i="1" dirty="0">
                              <a:solidFill>
                                <a:srgbClr val="006600"/>
                              </a:solidFill>
                              <a:effectLst/>
                              <a:latin typeface="+mn-lt"/>
                              <a:cs typeface="Arial" panose="020B0604020202020204" pitchFamily="34" charset="0"/>
                            </a:rPr>
                            <a:t> </a:t>
                          </a:r>
                          <a:r>
                            <a:rPr lang="en-US" sz="1800" b="0" i="0" dirty="0">
                              <a:solidFill>
                                <a:srgbClr val="006600"/>
                              </a:solidFill>
                              <a:effectLst/>
                              <a:latin typeface="+mn-lt"/>
                              <a:cs typeface="Arial" panose="020B0604020202020204" pitchFamily="34" charset="0"/>
                            </a:rPr>
                            <a:t>=</a:t>
                          </a:r>
                          <a:r>
                            <a:rPr lang="en-US" sz="1800" b="0" i="1" baseline="0" dirty="0">
                              <a:solidFill>
                                <a:srgbClr val="006600"/>
                              </a:solidFill>
                              <a:effectLst/>
                              <a:latin typeface="+mn-lt"/>
                              <a:cs typeface="Arial" panose="020B0604020202020204" pitchFamily="34" charset="0"/>
                            </a:rPr>
                            <a:t> </a:t>
                          </a:r>
                          <a:r>
                            <a:rPr lang="en-US" sz="1800" b="0" i="0" baseline="0" dirty="0">
                              <a:solidFill>
                                <a:srgbClr val="006600"/>
                              </a:solidFill>
                              <a:effectLst/>
                              <a:latin typeface="+mn-lt"/>
                              <a:cs typeface="Arial" panose="020B0604020202020204" pitchFamily="34" charset="0"/>
                            </a:rPr>
                            <a:t>Sample mean annual salary</a:t>
                          </a:r>
                          <a:endParaRPr lang="en-IN" b="0" dirty="0">
                            <a:solidFill>
                              <a:srgbClr val="006600"/>
                            </a:solidFill>
                            <a:latin typeface="+mn-lt"/>
                          </a:endParaRPr>
                        </a:p>
                      </a:txBody>
                      <a:tcPr anchor="ctr"/>
                    </a:tc>
                    <a:tc>
                      <a:txBody>
                        <a:bodyPr/>
                        <a:lstStyle/>
                        <a:p>
                          <a:pPr algn="ctr"/>
                          <a:r>
                            <a:rPr lang="en-IN" dirty="0">
                              <a:solidFill>
                                <a:srgbClr val="006600"/>
                              </a:solidFill>
                              <a:latin typeface="+mn-lt"/>
                            </a:rPr>
                            <a:t>$ 71,814</a:t>
                          </a:r>
                        </a:p>
                      </a:txBody>
                      <a:tcPr anchor="ctr"/>
                    </a:tc>
                    <a:extLst>
                      <a:ext uri="{0D108BD9-81ED-4DB2-BD59-A6C34878D82A}">
                        <a16:rowId xmlns:a16="http://schemas.microsoft.com/office/drawing/2014/main" val="3227675307"/>
                      </a:ext>
                    </a:extLst>
                  </a:tr>
                  <a:tr h="1074420">
                    <a:tc>
                      <a:txBody>
                        <a:bodyPr/>
                        <a:lstStyle/>
                        <a:p>
                          <a:pPr algn="ctr"/>
                          <a:r>
                            <a:rPr lang="en-US" i="1" dirty="0">
                              <a:solidFill>
                                <a:srgbClr val="141414"/>
                              </a:solidFill>
                              <a:latin typeface="+mn-lt"/>
                              <a:cs typeface="Arial" panose="020B0604020202020204" pitchFamily="34" charset="0"/>
                            </a:rPr>
                            <a:t>σ</a:t>
                          </a:r>
                          <a:r>
                            <a:rPr lang="en-US" sz="1800" dirty="0">
                              <a:solidFill>
                                <a:srgbClr val="141414"/>
                              </a:solidFill>
                              <a:effectLst/>
                              <a:latin typeface="+mn-lt"/>
                              <a:cs typeface="Arial" panose="020B0604020202020204" pitchFamily="34" charset="0"/>
                            </a:rPr>
                            <a:t> </a:t>
                          </a:r>
                          <a:r>
                            <a:rPr lang="en-US" sz="1800" dirty="0">
                              <a:solidFill>
                                <a:srgbClr val="000000"/>
                              </a:solidFill>
                              <a:effectLst/>
                              <a:latin typeface="+mn-lt"/>
                              <a:cs typeface="Arial" panose="020B0604020202020204" pitchFamily="34" charset="0"/>
                            </a:rPr>
                            <a:t>= Population standard deviation for annual salary</a:t>
                          </a:r>
                          <a:endParaRPr lang="en-IN" dirty="0">
                            <a:latin typeface="+mn-lt"/>
                          </a:endParaRPr>
                        </a:p>
                      </a:txBody>
                      <a:tcPr anchor="ctr"/>
                    </a:tc>
                    <a:tc>
                      <a:txBody>
                        <a:bodyPr/>
                        <a:lstStyle/>
                        <a:p>
                          <a:pPr algn="ctr"/>
                          <a:r>
                            <a:rPr lang="en-IN" dirty="0">
                              <a:solidFill>
                                <a:srgbClr val="000000"/>
                              </a:solidFill>
                              <a:latin typeface="+mn-lt"/>
                            </a:rPr>
                            <a:t>$ 4,000</a:t>
                          </a:r>
                        </a:p>
                      </a:txBody>
                      <a:tcPr anchor="ctr"/>
                    </a:tc>
                    <a:tc>
                      <a:txBody>
                        <a:bodyPr/>
                        <a:lstStyle/>
                        <a:p>
                          <a:pPr algn="ctr"/>
                          <a:r>
                            <a:rPr lang="en-US" sz="1800" i="1" dirty="0">
                              <a:solidFill>
                                <a:srgbClr val="006600"/>
                              </a:solidFill>
                              <a:effectLst/>
                              <a:latin typeface="+mn-lt"/>
                              <a:cs typeface="Arial" panose="020B0604020202020204" pitchFamily="34" charset="0"/>
                            </a:rPr>
                            <a:t>s </a:t>
                          </a:r>
                          <a:r>
                            <a:rPr lang="en-US" sz="1800" dirty="0">
                              <a:solidFill>
                                <a:srgbClr val="006600"/>
                              </a:solidFill>
                              <a:effectLst/>
                              <a:latin typeface="+mn-lt"/>
                              <a:cs typeface="Arial" panose="020B0604020202020204" pitchFamily="34" charset="0"/>
                            </a:rPr>
                            <a:t>= Sample standard deviation for annual salary</a:t>
                          </a:r>
                          <a:endParaRPr lang="en-IN" dirty="0">
                            <a:solidFill>
                              <a:srgbClr val="006600"/>
                            </a:solidFill>
                            <a:latin typeface="+mn-lt"/>
                          </a:endParaRPr>
                        </a:p>
                      </a:txBody>
                      <a:tcPr anchor="ctr"/>
                    </a:tc>
                    <a:tc>
                      <a:txBody>
                        <a:bodyPr/>
                        <a:lstStyle/>
                        <a:p>
                          <a:pPr algn="ctr"/>
                          <a:r>
                            <a:rPr lang="en-IN" dirty="0">
                              <a:solidFill>
                                <a:srgbClr val="006600"/>
                              </a:solidFill>
                              <a:latin typeface="+mn-lt"/>
                            </a:rPr>
                            <a:t>$ 3,348</a:t>
                          </a:r>
                        </a:p>
                      </a:txBody>
                      <a:tcPr anchor="ctr"/>
                    </a:tc>
                    <a:extLst>
                      <a:ext uri="{0D108BD9-81ED-4DB2-BD59-A6C34878D82A}">
                        <a16:rowId xmlns:a16="http://schemas.microsoft.com/office/drawing/2014/main" val="1793215676"/>
                      </a:ext>
                    </a:extLst>
                  </a:tr>
                  <a:tr h="1074420">
                    <a:tc>
                      <a:txBody>
                        <a:bodyPr/>
                        <a:lstStyle/>
                        <a:p>
                          <a:pPr algn="ctr"/>
                          <a:r>
                            <a:rPr lang="en-US" sz="1800" i="1" dirty="0">
                              <a:solidFill>
                                <a:srgbClr val="000000"/>
                              </a:solidFill>
                              <a:effectLst/>
                              <a:latin typeface="+mn-lt"/>
                              <a:cs typeface="Arial" panose="020B0604020202020204" pitchFamily="34" charset="0"/>
                            </a:rPr>
                            <a:t>p</a:t>
                          </a:r>
                          <a:r>
                            <a:rPr lang="en-US" sz="1800" dirty="0">
                              <a:solidFill>
                                <a:srgbClr val="000000"/>
                              </a:solidFill>
                              <a:effectLst/>
                              <a:latin typeface="+mn-lt"/>
                              <a:cs typeface="Arial" panose="020B0604020202020204" pitchFamily="34" charset="0"/>
                            </a:rPr>
                            <a:t> = Population proportion having completed MTP</a:t>
                          </a:r>
                          <a:endParaRPr lang="en-IN" dirty="0">
                            <a:latin typeface="+mn-lt"/>
                          </a:endParaRPr>
                        </a:p>
                      </a:txBody>
                      <a:tcPr anchor="ctr"/>
                    </a:tc>
                    <a:tc>
                      <a:txBody>
                        <a:bodyPr/>
                        <a:lstStyle/>
                        <a:p>
                          <a:pPr algn="ctr"/>
                          <a:r>
                            <a:rPr lang="en-IN" dirty="0">
                              <a:solidFill>
                                <a:srgbClr val="000000"/>
                              </a:solidFill>
                              <a:latin typeface="+mn-lt"/>
                            </a:rPr>
                            <a:t>.60</a:t>
                          </a:r>
                        </a:p>
                      </a:txBody>
                      <a:tcPr anchor="ctr"/>
                    </a:tc>
                    <a:tc>
                      <a:txBody>
                        <a:bodyPr/>
                        <a:lstStyle/>
                        <a:p>
                          <a:pPr algn="ctr"/>
                          <a14:m>
                            <m:oMath xmlns:m="http://schemas.openxmlformats.org/officeDocument/2006/math">
                              <m:acc>
                                <m:accPr>
                                  <m:chr m:val="̅"/>
                                  <m:ctrlPr>
                                    <a:rPr lang="en-US" sz="1800" i="1" smtClean="0">
                                      <a:solidFill>
                                        <a:srgbClr val="006600"/>
                                      </a:solidFill>
                                      <a:effectLst/>
                                      <a:latin typeface="Cambria Math" panose="02040503050406030204" pitchFamily="18" charset="0"/>
                                      <a:cs typeface="Arial" panose="020B0604020202020204" pitchFamily="34" charset="0"/>
                                    </a:rPr>
                                  </m:ctrlPr>
                                </m:accPr>
                                <m:e>
                                  <m:r>
                                    <m:rPr>
                                      <m:nor/>
                                    </m:rPr>
                                    <a:rPr lang="en-US" sz="1800" b="0" i="1" smtClean="0">
                                      <a:solidFill>
                                        <a:srgbClr val="006600"/>
                                      </a:solidFill>
                                      <a:effectLst/>
                                      <a:latin typeface="+mn-lt"/>
                                      <a:cs typeface="Arial" panose="020B0604020202020204" pitchFamily="34" charset="0"/>
                                    </a:rPr>
                                    <m:t>p</m:t>
                                  </m:r>
                                </m:e>
                              </m:acc>
                            </m:oMath>
                          </a14:m>
                          <a:r>
                            <a:rPr lang="en-US" sz="1800" i="1" dirty="0">
                              <a:solidFill>
                                <a:srgbClr val="006600"/>
                              </a:solidFill>
                              <a:effectLst/>
                              <a:latin typeface="+mn-lt"/>
                              <a:cs typeface="Arial" panose="020B0604020202020204" pitchFamily="34" charset="0"/>
                            </a:rPr>
                            <a:t> </a:t>
                          </a:r>
                          <a:r>
                            <a:rPr lang="en-US" sz="1800" dirty="0">
                              <a:solidFill>
                                <a:srgbClr val="006600"/>
                              </a:solidFill>
                              <a:effectLst/>
                              <a:latin typeface="+mn-lt"/>
                              <a:cs typeface="Arial" panose="020B0604020202020204" pitchFamily="34" charset="0"/>
                            </a:rPr>
                            <a:t>= Sample</a:t>
                          </a:r>
                          <a:r>
                            <a:rPr lang="en-US" sz="1800" baseline="0" dirty="0">
                              <a:solidFill>
                                <a:srgbClr val="006600"/>
                              </a:solidFill>
                              <a:effectLst/>
                              <a:latin typeface="+mn-lt"/>
                              <a:cs typeface="Arial" panose="020B0604020202020204" pitchFamily="34" charset="0"/>
                            </a:rPr>
                            <a:t> </a:t>
                          </a:r>
                          <a:r>
                            <a:rPr lang="en-US" sz="1800" dirty="0">
                              <a:solidFill>
                                <a:srgbClr val="006600"/>
                              </a:solidFill>
                              <a:effectLst/>
                              <a:latin typeface="+mn-lt"/>
                              <a:cs typeface="Arial" panose="020B0604020202020204" pitchFamily="34" charset="0"/>
                            </a:rPr>
                            <a:t>proportion having</a:t>
                          </a:r>
                          <a:r>
                            <a:rPr lang="en-US" sz="1800" baseline="0" dirty="0">
                              <a:solidFill>
                                <a:srgbClr val="006600"/>
                              </a:solidFill>
                              <a:effectLst/>
                              <a:latin typeface="+mn-lt"/>
                              <a:cs typeface="Arial" panose="020B0604020202020204" pitchFamily="34" charset="0"/>
                            </a:rPr>
                            <a:t> </a:t>
                          </a:r>
                          <a:r>
                            <a:rPr lang="en-US" sz="1800" dirty="0">
                              <a:solidFill>
                                <a:srgbClr val="006600"/>
                              </a:solidFill>
                              <a:effectLst/>
                              <a:latin typeface="+mn-lt"/>
                              <a:cs typeface="Arial" panose="020B0604020202020204" pitchFamily="34" charset="0"/>
                            </a:rPr>
                            <a:t>completed MTP</a:t>
                          </a:r>
                          <a:endParaRPr lang="en-IN" dirty="0">
                            <a:solidFill>
                              <a:srgbClr val="006600"/>
                            </a:solidFill>
                            <a:latin typeface="+mn-lt"/>
                          </a:endParaRPr>
                        </a:p>
                      </a:txBody>
                      <a:tcPr anchor="ctr"/>
                    </a:tc>
                    <a:tc>
                      <a:txBody>
                        <a:bodyPr/>
                        <a:lstStyle/>
                        <a:p>
                          <a:pPr algn="ctr"/>
                          <a:r>
                            <a:rPr lang="en-IN" dirty="0">
                              <a:solidFill>
                                <a:srgbClr val="006600"/>
                              </a:solidFill>
                              <a:latin typeface="+mn-lt"/>
                            </a:rPr>
                            <a:t>.63</a:t>
                          </a:r>
                        </a:p>
                      </a:txBody>
                      <a:tcPr anchor="ctr"/>
                    </a:tc>
                    <a:extLst>
                      <a:ext uri="{0D108BD9-81ED-4DB2-BD59-A6C34878D82A}">
                        <a16:rowId xmlns:a16="http://schemas.microsoft.com/office/drawing/2014/main" val="602582797"/>
                      </a:ext>
                    </a:extLst>
                  </a:tr>
                </a:tbl>
              </a:graphicData>
            </a:graphic>
          </p:graphicFrame>
        </mc:Choice>
        <mc:Fallback xmlns="">
          <p:graphicFrame>
            <p:nvGraphicFramePr>
              <p:cNvPr id="4" name="Table 2">
                <a:extLst>
                  <a:ext uri="{FF2B5EF4-FFF2-40B4-BE49-F238E27FC236}">
                    <a16:creationId xmlns:a16="http://schemas.microsoft.com/office/drawing/2014/main" id="{09D2EB5E-2BB0-4340-B285-440169A10C47}"/>
                  </a:ext>
                </a:extLst>
              </p:cNvPr>
              <p:cNvGraphicFramePr>
                <a:graphicFrameLocks noGrp="1"/>
              </p:cNvGraphicFramePr>
              <p:nvPr>
                <p:ph idx="1"/>
                <p:extLst>
                  <p:ext uri="{D42A27DB-BD31-4B8C-83A1-F6EECF244321}">
                    <p14:modId xmlns:p14="http://schemas.microsoft.com/office/powerpoint/2010/main" val="2454739349"/>
                  </p:ext>
                </p:extLst>
              </p:nvPr>
            </p:nvGraphicFramePr>
            <p:xfrm>
              <a:off x="1798320" y="1986989"/>
              <a:ext cx="8595360" cy="3954780"/>
            </p:xfrm>
            <a:graphic>
              <a:graphicData uri="http://schemas.openxmlformats.org/drawingml/2006/table">
                <a:tbl>
                  <a:tblPr firstRow="1" bandRow="1">
                    <a:tableStyleId>{073A0DAA-6AF3-43AB-8588-CEC1D06C72B9}</a:tableStyleId>
                  </a:tblPr>
                  <a:tblGrid>
                    <a:gridCol w="2103120">
                      <a:extLst>
                        <a:ext uri="{9D8B030D-6E8A-4147-A177-3AD203B41FA5}">
                          <a16:colId xmlns:a16="http://schemas.microsoft.com/office/drawing/2014/main" val="4219919259"/>
                        </a:ext>
                      </a:extLst>
                    </a:gridCol>
                    <a:gridCol w="2194560">
                      <a:extLst>
                        <a:ext uri="{9D8B030D-6E8A-4147-A177-3AD203B41FA5}">
                          <a16:colId xmlns:a16="http://schemas.microsoft.com/office/drawing/2014/main" val="1624476629"/>
                        </a:ext>
                      </a:extLst>
                    </a:gridCol>
                    <a:gridCol w="2106967">
                      <a:extLst>
                        <a:ext uri="{9D8B030D-6E8A-4147-A177-3AD203B41FA5}">
                          <a16:colId xmlns:a16="http://schemas.microsoft.com/office/drawing/2014/main" val="1553808613"/>
                        </a:ext>
                      </a:extLst>
                    </a:gridCol>
                    <a:gridCol w="2190713">
                      <a:extLst>
                        <a:ext uri="{9D8B030D-6E8A-4147-A177-3AD203B41FA5}">
                          <a16:colId xmlns:a16="http://schemas.microsoft.com/office/drawing/2014/main" val="2382251579"/>
                        </a:ext>
                      </a:extLst>
                    </a:gridCol>
                  </a:tblGrid>
                  <a:tr h="731520">
                    <a:tc>
                      <a:txBody>
                        <a:bodyPr/>
                        <a:lstStyle/>
                        <a:p>
                          <a:pPr algn="ctr"/>
                          <a:r>
                            <a:rPr lang="en-IN" dirty="0">
                              <a:latin typeface="+mn-lt"/>
                            </a:rPr>
                            <a:t>Population Parameter</a:t>
                          </a:r>
                        </a:p>
                      </a:txBody>
                      <a:tcPr anchor="ctr">
                        <a:solidFill>
                          <a:srgbClr val="000000"/>
                        </a:solidFill>
                      </a:tcPr>
                    </a:tc>
                    <a:tc>
                      <a:txBody>
                        <a:bodyPr/>
                        <a:lstStyle/>
                        <a:p>
                          <a:pPr algn="ctr"/>
                          <a:r>
                            <a:rPr lang="en-IN" dirty="0">
                              <a:latin typeface="+mn-lt"/>
                            </a:rPr>
                            <a:t>Parameter value</a:t>
                          </a:r>
                        </a:p>
                      </a:txBody>
                      <a:tcPr anchor="ctr">
                        <a:solidFill>
                          <a:srgbClr val="000000"/>
                        </a:solidFill>
                      </a:tcPr>
                    </a:tc>
                    <a:tc>
                      <a:txBody>
                        <a:bodyPr/>
                        <a:lstStyle/>
                        <a:p>
                          <a:pPr algn="ctr"/>
                          <a:r>
                            <a:rPr lang="en-IN" dirty="0">
                              <a:solidFill>
                                <a:srgbClr val="CCFF99"/>
                              </a:solidFill>
                              <a:latin typeface="+mn-lt"/>
                            </a:rPr>
                            <a:t>Point estimator</a:t>
                          </a:r>
                        </a:p>
                        <a:p>
                          <a:pPr algn="ctr"/>
                          <a:r>
                            <a:rPr lang="en-IN" dirty="0">
                              <a:solidFill>
                                <a:srgbClr val="CCFF99"/>
                              </a:solidFill>
                              <a:latin typeface="+mn-lt"/>
                            </a:rPr>
                            <a:t>(Sample Statistic)</a:t>
                          </a:r>
                        </a:p>
                      </a:txBody>
                      <a:tcPr anchor="ctr">
                        <a:solidFill>
                          <a:srgbClr val="000000"/>
                        </a:solidFill>
                      </a:tcPr>
                    </a:tc>
                    <a:tc>
                      <a:txBody>
                        <a:bodyPr/>
                        <a:lstStyle/>
                        <a:p>
                          <a:pPr algn="ctr"/>
                          <a:r>
                            <a:rPr lang="en-IN" dirty="0">
                              <a:solidFill>
                                <a:srgbClr val="CCFF99"/>
                              </a:solidFill>
                              <a:latin typeface="+mn-lt"/>
                            </a:rPr>
                            <a:t>Point estimate</a:t>
                          </a:r>
                        </a:p>
                      </a:txBody>
                      <a:tcPr anchor="ctr">
                        <a:solidFill>
                          <a:srgbClr val="000000"/>
                        </a:solidFill>
                      </a:tcPr>
                    </a:tc>
                    <a:extLst>
                      <a:ext uri="{0D108BD9-81ED-4DB2-BD59-A6C34878D82A}">
                        <a16:rowId xmlns:a16="http://schemas.microsoft.com/office/drawing/2014/main" val="3807734557"/>
                      </a:ext>
                    </a:extLst>
                  </a:tr>
                  <a:tr h="1074420">
                    <a:tc>
                      <a:txBody>
                        <a:bodyPr/>
                        <a:lstStyle/>
                        <a:p>
                          <a:pPr algn="ctr"/>
                          <a:r>
                            <a:rPr lang="en-US" i="1" dirty="0">
                              <a:solidFill>
                                <a:srgbClr val="141414"/>
                              </a:solidFill>
                              <a:latin typeface="+mn-lt"/>
                              <a:cs typeface="Arial" panose="020B0604020202020204" pitchFamily="34" charset="0"/>
                            </a:rPr>
                            <a:t>µ</a:t>
                          </a:r>
                          <a:r>
                            <a:rPr lang="en-US" sz="1800" dirty="0">
                              <a:solidFill>
                                <a:srgbClr val="000000"/>
                              </a:solidFill>
                              <a:effectLst/>
                              <a:latin typeface="+mn-lt"/>
                              <a:cs typeface="Arial" panose="020B0604020202020204" pitchFamily="34" charset="0"/>
                            </a:rPr>
                            <a:t> = Population mean annual salary</a:t>
                          </a:r>
                          <a:endParaRPr lang="en-IN" dirty="0">
                            <a:latin typeface="+mn-lt"/>
                          </a:endParaRPr>
                        </a:p>
                      </a:txBody>
                      <a:tcPr anchor="ctr"/>
                    </a:tc>
                    <a:tc>
                      <a:txBody>
                        <a:bodyPr/>
                        <a:lstStyle/>
                        <a:p>
                          <a:pPr algn="ctr"/>
                          <a:r>
                            <a:rPr lang="en-IN" dirty="0">
                              <a:solidFill>
                                <a:srgbClr val="000000"/>
                              </a:solidFill>
                              <a:latin typeface="+mn-lt"/>
                            </a:rPr>
                            <a:t>$ 71,800</a:t>
                          </a:r>
                        </a:p>
                      </a:txBody>
                      <a:tcPr anchor="ctr"/>
                    </a:tc>
                    <a:tc>
                      <a:txBody>
                        <a:bodyPr/>
                        <a:lstStyle/>
                        <a:p>
                          <a:endParaRPr lang="en-US"/>
                        </a:p>
                      </a:txBody>
                      <a:tcPr anchor="ctr">
                        <a:blipFill>
                          <a:blip r:embed="rId2"/>
                          <a:stretch>
                            <a:fillRect l="-204335" t="-68362" r="-105202" b="-201130"/>
                          </a:stretch>
                        </a:blipFill>
                      </a:tcPr>
                    </a:tc>
                    <a:tc>
                      <a:txBody>
                        <a:bodyPr/>
                        <a:lstStyle/>
                        <a:p>
                          <a:pPr algn="ctr"/>
                          <a:r>
                            <a:rPr lang="en-IN" dirty="0">
                              <a:solidFill>
                                <a:srgbClr val="006600"/>
                              </a:solidFill>
                              <a:latin typeface="+mn-lt"/>
                            </a:rPr>
                            <a:t>$ 71,814</a:t>
                          </a:r>
                        </a:p>
                      </a:txBody>
                      <a:tcPr anchor="ctr"/>
                    </a:tc>
                    <a:extLst>
                      <a:ext uri="{0D108BD9-81ED-4DB2-BD59-A6C34878D82A}">
                        <a16:rowId xmlns:a16="http://schemas.microsoft.com/office/drawing/2014/main" val="3227675307"/>
                      </a:ext>
                    </a:extLst>
                  </a:tr>
                  <a:tr h="1074420">
                    <a:tc>
                      <a:txBody>
                        <a:bodyPr/>
                        <a:lstStyle/>
                        <a:p>
                          <a:pPr algn="ctr"/>
                          <a:r>
                            <a:rPr lang="en-US" i="1" dirty="0">
                              <a:solidFill>
                                <a:srgbClr val="141414"/>
                              </a:solidFill>
                              <a:latin typeface="+mn-lt"/>
                              <a:cs typeface="Arial" panose="020B0604020202020204" pitchFamily="34" charset="0"/>
                            </a:rPr>
                            <a:t>σ</a:t>
                          </a:r>
                          <a:r>
                            <a:rPr lang="en-US" sz="1800" dirty="0">
                              <a:solidFill>
                                <a:srgbClr val="141414"/>
                              </a:solidFill>
                              <a:effectLst/>
                              <a:latin typeface="+mn-lt"/>
                              <a:cs typeface="Arial" panose="020B0604020202020204" pitchFamily="34" charset="0"/>
                            </a:rPr>
                            <a:t> </a:t>
                          </a:r>
                          <a:r>
                            <a:rPr lang="en-US" sz="1800" dirty="0">
                              <a:solidFill>
                                <a:srgbClr val="000000"/>
                              </a:solidFill>
                              <a:effectLst/>
                              <a:latin typeface="+mn-lt"/>
                              <a:cs typeface="Arial" panose="020B0604020202020204" pitchFamily="34" charset="0"/>
                            </a:rPr>
                            <a:t>= Population standard deviation for annual salary</a:t>
                          </a:r>
                          <a:endParaRPr lang="en-IN" dirty="0">
                            <a:latin typeface="+mn-lt"/>
                          </a:endParaRPr>
                        </a:p>
                      </a:txBody>
                      <a:tcPr anchor="ctr"/>
                    </a:tc>
                    <a:tc>
                      <a:txBody>
                        <a:bodyPr/>
                        <a:lstStyle/>
                        <a:p>
                          <a:pPr algn="ctr"/>
                          <a:r>
                            <a:rPr lang="en-IN" dirty="0">
                              <a:solidFill>
                                <a:srgbClr val="000000"/>
                              </a:solidFill>
                              <a:latin typeface="+mn-lt"/>
                            </a:rPr>
                            <a:t>$ 4,000</a:t>
                          </a:r>
                        </a:p>
                      </a:txBody>
                      <a:tcPr anchor="ctr"/>
                    </a:tc>
                    <a:tc>
                      <a:txBody>
                        <a:bodyPr/>
                        <a:lstStyle/>
                        <a:p>
                          <a:pPr algn="ctr"/>
                          <a:r>
                            <a:rPr lang="en-US" sz="1800" i="1" dirty="0">
                              <a:solidFill>
                                <a:srgbClr val="006600"/>
                              </a:solidFill>
                              <a:effectLst/>
                              <a:latin typeface="+mn-lt"/>
                              <a:cs typeface="Arial" panose="020B0604020202020204" pitchFamily="34" charset="0"/>
                            </a:rPr>
                            <a:t>s </a:t>
                          </a:r>
                          <a:r>
                            <a:rPr lang="en-US" sz="1800" dirty="0">
                              <a:solidFill>
                                <a:srgbClr val="006600"/>
                              </a:solidFill>
                              <a:effectLst/>
                              <a:latin typeface="+mn-lt"/>
                              <a:cs typeface="Arial" panose="020B0604020202020204" pitchFamily="34" charset="0"/>
                            </a:rPr>
                            <a:t>= Sample standard deviation for annual salary</a:t>
                          </a:r>
                          <a:endParaRPr lang="en-IN" dirty="0">
                            <a:solidFill>
                              <a:srgbClr val="006600"/>
                            </a:solidFill>
                            <a:latin typeface="+mn-lt"/>
                          </a:endParaRPr>
                        </a:p>
                      </a:txBody>
                      <a:tcPr anchor="ctr"/>
                    </a:tc>
                    <a:tc>
                      <a:txBody>
                        <a:bodyPr/>
                        <a:lstStyle/>
                        <a:p>
                          <a:pPr algn="ctr"/>
                          <a:r>
                            <a:rPr lang="en-IN" dirty="0">
                              <a:solidFill>
                                <a:srgbClr val="006600"/>
                              </a:solidFill>
                              <a:latin typeface="+mn-lt"/>
                            </a:rPr>
                            <a:t>$ 3,348</a:t>
                          </a:r>
                        </a:p>
                      </a:txBody>
                      <a:tcPr anchor="ctr"/>
                    </a:tc>
                    <a:extLst>
                      <a:ext uri="{0D108BD9-81ED-4DB2-BD59-A6C34878D82A}">
                        <a16:rowId xmlns:a16="http://schemas.microsoft.com/office/drawing/2014/main" val="1793215676"/>
                      </a:ext>
                    </a:extLst>
                  </a:tr>
                  <a:tr h="1074420">
                    <a:tc>
                      <a:txBody>
                        <a:bodyPr/>
                        <a:lstStyle/>
                        <a:p>
                          <a:pPr algn="ctr"/>
                          <a:r>
                            <a:rPr lang="en-US" sz="1800" i="1" dirty="0">
                              <a:solidFill>
                                <a:srgbClr val="000000"/>
                              </a:solidFill>
                              <a:effectLst/>
                              <a:latin typeface="+mn-lt"/>
                              <a:cs typeface="Arial" panose="020B0604020202020204" pitchFamily="34" charset="0"/>
                            </a:rPr>
                            <a:t>p</a:t>
                          </a:r>
                          <a:r>
                            <a:rPr lang="en-US" sz="1800" dirty="0">
                              <a:solidFill>
                                <a:srgbClr val="000000"/>
                              </a:solidFill>
                              <a:effectLst/>
                              <a:latin typeface="+mn-lt"/>
                              <a:cs typeface="Arial" panose="020B0604020202020204" pitchFamily="34" charset="0"/>
                            </a:rPr>
                            <a:t> = Population proportion having completed MTP</a:t>
                          </a:r>
                          <a:endParaRPr lang="en-IN" dirty="0">
                            <a:latin typeface="+mn-lt"/>
                          </a:endParaRPr>
                        </a:p>
                      </a:txBody>
                      <a:tcPr anchor="ctr"/>
                    </a:tc>
                    <a:tc>
                      <a:txBody>
                        <a:bodyPr/>
                        <a:lstStyle/>
                        <a:p>
                          <a:pPr algn="ctr"/>
                          <a:r>
                            <a:rPr lang="en-IN" dirty="0">
                              <a:solidFill>
                                <a:srgbClr val="000000"/>
                              </a:solidFill>
                              <a:latin typeface="+mn-lt"/>
                            </a:rPr>
                            <a:t>.60</a:t>
                          </a:r>
                        </a:p>
                      </a:txBody>
                      <a:tcPr anchor="ctr"/>
                    </a:tc>
                    <a:tc>
                      <a:txBody>
                        <a:bodyPr/>
                        <a:lstStyle/>
                        <a:p>
                          <a:endParaRPr lang="en-US"/>
                        </a:p>
                      </a:txBody>
                      <a:tcPr anchor="ctr">
                        <a:blipFill>
                          <a:blip r:embed="rId2"/>
                          <a:stretch>
                            <a:fillRect l="-204335" t="-267797" r="-105202" b="-1695"/>
                          </a:stretch>
                        </a:blipFill>
                      </a:tcPr>
                    </a:tc>
                    <a:tc>
                      <a:txBody>
                        <a:bodyPr/>
                        <a:lstStyle/>
                        <a:p>
                          <a:pPr algn="ctr"/>
                          <a:r>
                            <a:rPr lang="en-IN" dirty="0">
                              <a:solidFill>
                                <a:srgbClr val="006600"/>
                              </a:solidFill>
                              <a:latin typeface="+mn-lt"/>
                            </a:rPr>
                            <a:t>.63</a:t>
                          </a:r>
                        </a:p>
                      </a:txBody>
                      <a:tcPr anchor="ctr"/>
                    </a:tc>
                    <a:extLst>
                      <a:ext uri="{0D108BD9-81ED-4DB2-BD59-A6C34878D82A}">
                        <a16:rowId xmlns:a16="http://schemas.microsoft.com/office/drawing/2014/main" val="602582797"/>
                      </a:ext>
                    </a:extLst>
                  </a:tr>
                </a:tbl>
              </a:graphicData>
            </a:graphic>
          </p:graphicFrame>
        </mc:Fallback>
      </mc:AlternateContent>
    </p:spTree>
    <p:extLst>
      <p:ext uri="{BB962C8B-B14F-4D97-AF65-F5344CB8AC3E}">
        <p14:creationId xmlns:p14="http://schemas.microsoft.com/office/powerpoint/2010/main" val="1235043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smtClean="0">
                            <a:latin typeface="Cambria Math" panose="02040503050406030204" pitchFamily="18" charset="0"/>
                          </a:rPr>
                        </m:ctrlPr>
                      </m:accPr>
                      <m:e>
                        <m:r>
                          <m:rPr>
                            <m:nor/>
                          </m:rPr>
                          <a:rPr lang="en-US" b="1" i="1" smtClean="0"/>
                          <m:t>x</m:t>
                        </m:r>
                      </m:e>
                    </m:acc>
                  </m:oMath>
                </a14:m>
                <a:r>
                  <a:rPr lang="en-IN" i="1" dirty="0"/>
                  <a:t> </a:t>
                </a:r>
                <a:r>
                  <a:rPr lang="en-US" dirty="0"/>
                  <a:t>(1 of 13)</a:t>
                </a:r>
                <a:endParaRPr lang="en-IN" dirty="0"/>
              </a:p>
            </p:txBody>
          </p:sp>
        </mc:Choice>
        <mc:Fallback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2"/>
                <a:stretch>
                  <a:fillRect t="-1407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07F43B97-5BFE-4735-B70C-4C40ABD5D824}"/>
              </a:ext>
            </a:extLst>
          </p:cNvPr>
          <p:cNvSpPr>
            <a:spLocks noGrp="1"/>
          </p:cNvSpPr>
          <p:nvPr>
            <p:ph sz="half" idx="1"/>
          </p:nvPr>
        </p:nvSpPr>
        <p:spPr>
          <a:xfrm>
            <a:off x="476843" y="1825625"/>
            <a:ext cx="11241915" cy="594846"/>
          </a:xfrm>
        </p:spPr>
        <p:txBody>
          <a:bodyPr/>
          <a:lstStyle/>
          <a:p>
            <a:r>
              <a:rPr lang="en-US" dirty="0"/>
              <a:t>Process of Statistical Inference</a:t>
            </a:r>
          </a:p>
        </p:txBody>
      </p:sp>
      <p:pic>
        <p:nvPicPr>
          <p:cNvPr id="5" name="Picture 3" descr="A flow cycle with 4 steps. The process begins with population mean, mu, is determined, then a simple random sample of n elements is selected from the population. The next step in the process is: the sample data provides a value for the sample mean x overbar, and then flows to the fourth step: value of x overbar is used to make inferences about the value of mu. The last step has an arrow pointing back to the first step in the process.">
            <a:extLst>
              <a:ext uri="{FF2B5EF4-FFF2-40B4-BE49-F238E27FC236}">
                <a16:creationId xmlns:a16="http://schemas.microsoft.com/office/drawing/2014/main" id="{08CFFE3A-BA01-4E64-B2A9-5F73D105E533}"/>
              </a:ext>
            </a:extLst>
          </p:cNvPr>
          <p:cNvPicPr>
            <a:picLocks noGrp="1" noChangeAspect="1"/>
          </p:cNvPicPr>
          <p:nvPr>
            <p:ph sz="half" idx="2"/>
          </p:nvPr>
        </p:nvPicPr>
        <p:blipFill>
          <a:blip r:embed="rId3"/>
          <a:stretch>
            <a:fillRect/>
          </a:stretch>
        </p:blipFill>
        <p:spPr>
          <a:xfrm>
            <a:off x="1632028" y="2579758"/>
            <a:ext cx="8927944" cy="3488527"/>
          </a:xfrm>
          <a:prstGeom prst="rect">
            <a:avLst/>
          </a:prstGeom>
        </p:spPr>
      </p:pic>
    </p:spTree>
    <p:extLst>
      <p:ext uri="{BB962C8B-B14F-4D97-AF65-F5344CB8AC3E}">
        <p14:creationId xmlns:p14="http://schemas.microsoft.com/office/powerpoint/2010/main" val="3105547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0156B1-CC09-41E1-943B-43E299A134D0}"/>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t>(2 of 13)</a:t>
                </a:r>
                <a:endParaRPr lang="en-IN" dirty="0"/>
              </a:p>
            </p:txBody>
          </p:sp>
        </mc:Choice>
        <mc:Fallback xmlns="">
          <p:sp>
            <p:nvSpPr>
              <p:cNvPr id="2" name="Title 1">
                <a:extLst>
                  <a:ext uri="{FF2B5EF4-FFF2-40B4-BE49-F238E27FC236}">
                    <a16:creationId xmlns:a16="http://schemas.microsoft.com/office/drawing/2014/main" id="{E30156B1-CC09-41E1-943B-43E299A134D0}"/>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A4644792-7A6F-4301-A277-1EFBFC6061C5}"/>
              </a:ext>
            </a:extLst>
          </p:cNvPr>
          <p:cNvSpPr>
            <a:spLocks noGrp="1"/>
          </p:cNvSpPr>
          <p:nvPr>
            <p:ph idx="1"/>
          </p:nvPr>
        </p:nvSpPr>
        <p:spPr>
          <a:xfrm>
            <a:off x="476844" y="1944375"/>
            <a:ext cx="11237976" cy="1463040"/>
          </a:xfrm>
        </p:spPr>
        <p:txBody>
          <a:bodyPr/>
          <a:lstStyle/>
          <a:p>
            <a:pPr marL="228600" lvl="0" indent="-228600" algn="l">
              <a:buClr>
                <a:srgbClr val="003865"/>
              </a:buClr>
              <a:buFont typeface="Arial" panose="020B0604020202020204" pitchFamily="34" charset="0"/>
              <a:buChar char="•"/>
            </a:pPr>
            <a:r>
              <a:rPr lang="en-US" dirty="0">
                <a:solidFill>
                  <a:srgbClr val="003765"/>
                </a:solidFill>
                <a:cs typeface="Arial" panose="020B0604020202020204" pitchFamily="34" charset="0"/>
              </a:rPr>
              <a:t>The </a:t>
            </a:r>
            <a:r>
              <a:rPr lang="en-US" u="sng" dirty="0">
                <a:solidFill>
                  <a:srgbClr val="003765"/>
                </a:solidFill>
                <a:cs typeface="Arial" panose="020B0604020202020204" pitchFamily="34" charset="0"/>
              </a:rPr>
              <a:t>sampling distribution of__</a:t>
            </a:r>
            <a:endParaRPr lang="en-US" i="1" dirty="0">
              <a:solidFill>
                <a:srgbClr val="003765"/>
              </a:solidFill>
              <a:cs typeface="Arial" panose="020B0604020202020204" pitchFamily="34" charset="0"/>
            </a:endParaRPr>
          </a:p>
        </p:txBody>
      </p:sp>
      <p:graphicFrame>
        <p:nvGraphicFramePr>
          <p:cNvPr id="11" name="Object 3" descr="x overbar">
            <a:extLst>
              <a:ext uri="{FF2B5EF4-FFF2-40B4-BE49-F238E27FC236}">
                <a16:creationId xmlns:a16="http://schemas.microsoft.com/office/drawing/2014/main" id="{7155D5C2-A5AE-49AC-A943-F18AC3994E65}"/>
              </a:ext>
            </a:extLst>
          </p:cNvPr>
          <p:cNvGraphicFramePr>
            <a:graphicFrameLocks noGrp="1" noChangeAspect="1"/>
          </p:cNvGraphicFramePr>
          <p:nvPr>
            <p:ph idx="11"/>
            <p:extLst>
              <p:ext uri="{D42A27DB-BD31-4B8C-83A1-F6EECF244321}">
                <p14:modId xmlns:p14="http://schemas.microsoft.com/office/powerpoint/2010/main" val="4238663855"/>
              </p:ext>
            </p:extLst>
          </p:nvPr>
        </p:nvGraphicFramePr>
        <p:xfrm>
          <a:off x="4587875" y="2032794"/>
          <a:ext cx="228600" cy="279400"/>
        </p:xfrm>
        <a:graphic>
          <a:graphicData uri="http://schemas.openxmlformats.org/presentationml/2006/ole">
            <mc:AlternateContent xmlns:mc="http://schemas.openxmlformats.org/markup-compatibility/2006">
              <mc:Choice xmlns:v="urn:schemas-microsoft-com:vml" Requires="v">
                <p:oleObj name="Equation" r:id="rId4" imgW="228600" imgH="279360" progId="Equation.DSMT4">
                  <p:embed/>
                </p:oleObj>
              </mc:Choice>
              <mc:Fallback>
                <p:oleObj name="Equation" r:id="rId4" imgW="228600" imgH="279360" progId="Equation.DSMT4">
                  <p:embed/>
                  <p:pic>
                    <p:nvPicPr>
                      <p:cNvPr id="11" name="Object 3" descr="x overbar">
                        <a:extLst>
                          <a:ext uri="{FF2B5EF4-FFF2-40B4-BE49-F238E27FC236}">
                            <a16:creationId xmlns:a16="http://schemas.microsoft.com/office/drawing/2014/main" id="{7155D5C2-A5AE-49AC-A943-F18AC3994E65}"/>
                          </a:ext>
                        </a:extLst>
                      </p:cNvPr>
                      <p:cNvPicPr/>
                      <p:nvPr/>
                    </p:nvPicPr>
                    <p:blipFill>
                      <a:blip r:embed="rId5"/>
                      <a:stretch>
                        <a:fillRect/>
                      </a:stretch>
                    </p:blipFill>
                    <p:spPr>
                      <a:xfrm>
                        <a:off x="4587875" y="2032794"/>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A8403971-0F4E-4A42-B607-2718C7379DAF}"/>
              </a:ext>
            </a:extLst>
          </p:cNvPr>
          <p:cNvSpPr>
            <a:spLocks noGrp="1"/>
          </p:cNvSpPr>
          <p:nvPr>
            <p:ph idx="13"/>
          </p:nvPr>
        </p:nvSpPr>
        <p:spPr>
          <a:xfrm>
            <a:off x="476844" y="1953281"/>
            <a:ext cx="11237976" cy="869934"/>
          </a:xfrm>
        </p:spPr>
        <p:txBody>
          <a:bodyPr/>
          <a:lstStyle/>
          <a:p>
            <a:pPr marL="228600" indent="4069080" algn="l"/>
            <a:r>
              <a:rPr lang="en-US" dirty="0">
                <a:solidFill>
                  <a:srgbClr val="003765"/>
                </a:solidFill>
                <a:cs typeface="Arial" panose="020B0604020202020204" pitchFamily="34" charset="0"/>
              </a:rPr>
              <a:t>is the probability distribution of all possible values of the sample mean</a:t>
            </a:r>
            <a:endParaRPr lang="en-IN" dirty="0"/>
          </a:p>
        </p:txBody>
      </p:sp>
      <p:graphicFrame>
        <p:nvGraphicFramePr>
          <p:cNvPr id="12" name="Object 5" descr="x overbar">
            <a:extLst>
              <a:ext uri="{FF2B5EF4-FFF2-40B4-BE49-F238E27FC236}">
                <a16:creationId xmlns:a16="http://schemas.microsoft.com/office/drawing/2014/main" id="{E2AE9597-5C32-49D9-BB73-C7795510B8C2}"/>
              </a:ext>
            </a:extLst>
          </p:cNvPr>
          <p:cNvGraphicFramePr>
            <a:graphicFrameLocks noGrp="1" noChangeAspect="1"/>
          </p:cNvGraphicFramePr>
          <p:nvPr>
            <p:ph idx="15"/>
            <p:extLst>
              <p:ext uri="{D42A27DB-BD31-4B8C-83A1-F6EECF244321}">
                <p14:modId xmlns:p14="http://schemas.microsoft.com/office/powerpoint/2010/main" val="1024742354"/>
              </p:ext>
            </p:extLst>
          </p:nvPr>
        </p:nvGraphicFramePr>
        <p:xfrm>
          <a:off x="3518660" y="2402865"/>
          <a:ext cx="279360" cy="279360"/>
        </p:xfrm>
        <a:graphic>
          <a:graphicData uri="http://schemas.openxmlformats.org/presentationml/2006/ole">
            <mc:AlternateContent xmlns:mc="http://schemas.openxmlformats.org/markup-compatibility/2006">
              <mc:Choice xmlns:v="urn:schemas-microsoft-com:vml" Requires="v">
                <p:oleObj name="Equation" r:id="rId6" imgW="279360" imgH="279360" progId="Equation.DSMT4">
                  <p:embed/>
                </p:oleObj>
              </mc:Choice>
              <mc:Fallback>
                <p:oleObj name="Equation" r:id="rId6" imgW="279360" imgH="279360" progId="Equation.DSMT4">
                  <p:embed/>
                  <p:pic>
                    <p:nvPicPr>
                      <p:cNvPr id="12" name="Object 5" descr="x overbar">
                        <a:extLst>
                          <a:ext uri="{FF2B5EF4-FFF2-40B4-BE49-F238E27FC236}">
                            <a16:creationId xmlns:a16="http://schemas.microsoft.com/office/drawing/2014/main" id="{E2AE9597-5C32-49D9-BB73-C7795510B8C2}"/>
                          </a:ext>
                        </a:extLst>
                      </p:cNvPr>
                      <p:cNvPicPr/>
                      <p:nvPr/>
                    </p:nvPicPr>
                    <p:blipFill>
                      <a:blip r:embed="rId7"/>
                      <a:stretch>
                        <a:fillRect/>
                      </a:stretch>
                    </p:blipFill>
                    <p:spPr>
                      <a:xfrm>
                        <a:off x="3518660" y="2402865"/>
                        <a:ext cx="279360" cy="27936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BBFE2772-2AC9-4862-B14A-46D8756C45A1}"/>
              </a:ext>
            </a:extLst>
          </p:cNvPr>
          <p:cNvSpPr>
            <a:spLocks noGrp="1"/>
          </p:cNvSpPr>
          <p:nvPr>
            <p:ph idx="10"/>
          </p:nvPr>
        </p:nvSpPr>
        <p:spPr>
          <a:xfrm>
            <a:off x="476844" y="2912327"/>
            <a:ext cx="3108960" cy="457200"/>
          </a:xfrm>
        </p:spPr>
        <p:txBody>
          <a:bodyPr/>
          <a:lstStyle/>
          <a:p>
            <a:pPr marL="228600" lvl="0" indent="-228600" algn="l">
              <a:buClr>
                <a:srgbClr val="003865"/>
              </a:buClr>
              <a:buFont typeface="Arial" panose="020B0604020202020204" pitchFamily="34" charset="0"/>
              <a:buChar char="•"/>
            </a:pPr>
            <a:r>
              <a:rPr lang="en-US" dirty="0">
                <a:solidFill>
                  <a:srgbClr val="003765"/>
                </a:solidFill>
                <a:cs typeface="Arial" panose="020B0604020202020204" pitchFamily="34" charset="0"/>
              </a:rPr>
              <a:t>Expected Value of</a:t>
            </a:r>
            <a:endParaRPr lang="en-US" i="1" dirty="0">
              <a:solidFill>
                <a:srgbClr val="003765"/>
              </a:solidFill>
              <a:cs typeface="Arial" panose="020B0604020202020204" pitchFamily="34" charset="0"/>
            </a:endParaRPr>
          </a:p>
        </p:txBody>
      </p:sp>
      <p:graphicFrame>
        <p:nvGraphicFramePr>
          <p:cNvPr id="13" name="Object 7" descr="x overbar">
            <a:extLst>
              <a:ext uri="{FF2B5EF4-FFF2-40B4-BE49-F238E27FC236}">
                <a16:creationId xmlns:a16="http://schemas.microsoft.com/office/drawing/2014/main" id="{7CE76940-F6AF-4A62-8F03-4DF035656670}"/>
              </a:ext>
            </a:extLst>
          </p:cNvPr>
          <p:cNvGraphicFramePr>
            <a:graphicFrameLocks noGrp="1" noChangeAspect="1"/>
          </p:cNvGraphicFramePr>
          <p:nvPr>
            <p:ph idx="12"/>
            <p:extLst>
              <p:ext uri="{D42A27DB-BD31-4B8C-83A1-F6EECF244321}">
                <p14:modId xmlns:p14="http://schemas.microsoft.com/office/powerpoint/2010/main" val="1802506631"/>
              </p:ext>
            </p:extLst>
          </p:nvPr>
        </p:nvGraphicFramePr>
        <p:xfrm>
          <a:off x="3303480" y="3001015"/>
          <a:ext cx="228600" cy="279400"/>
        </p:xfrm>
        <a:graphic>
          <a:graphicData uri="http://schemas.openxmlformats.org/presentationml/2006/ole">
            <mc:AlternateContent xmlns:mc="http://schemas.openxmlformats.org/markup-compatibility/2006">
              <mc:Choice xmlns:v="urn:schemas-microsoft-com:vml" Requires="v">
                <p:oleObj name="Equation" r:id="rId8" imgW="228600" imgH="279360" progId="Equation.DSMT4">
                  <p:embed/>
                </p:oleObj>
              </mc:Choice>
              <mc:Fallback>
                <p:oleObj name="Equation" r:id="rId8" imgW="228600" imgH="279360" progId="Equation.DSMT4">
                  <p:embed/>
                  <p:pic>
                    <p:nvPicPr>
                      <p:cNvPr id="13" name="Object 7" descr="x overbar">
                        <a:extLst>
                          <a:ext uri="{FF2B5EF4-FFF2-40B4-BE49-F238E27FC236}">
                            <a16:creationId xmlns:a16="http://schemas.microsoft.com/office/drawing/2014/main" id="{7CE76940-F6AF-4A62-8F03-4DF035656670}"/>
                          </a:ext>
                        </a:extLst>
                      </p:cNvPr>
                      <p:cNvPicPr/>
                      <p:nvPr/>
                    </p:nvPicPr>
                    <p:blipFill>
                      <a:blip r:embed="rId5"/>
                      <a:stretch>
                        <a:fillRect/>
                      </a:stretch>
                    </p:blipFill>
                    <p:spPr>
                      <a:xfrm>
                        <a:off x="3303480" y="3001015"/>
                        <a:ext cx="228600" cy="279400"/>
                      </a:xfrm>
                      <a:prstGeom prst="rect">
                        <a:avLst/>
                      </a:prstGeom>
                    </p:spPr>
                  </p:pic>
                </p:oleObj>
              </mc:Fallback>
            </mc:AlternateContent>
          </a:graphicData>
        </a:graphic>
      </p:graphicFrame>
      <p:graphicFrame>
        <p:nvGraphicFramePr>
          <p:cNvPr id="14" name="Object 8" descr="Begin equation. E of x overbar equals mu. End equation.">
            <a:extLst>
              <a:ext uri="{FF2B5EF4-FFF2-40B4-BE49-F238E27FC236}">
                <a16:creationId xmlns:a16="http://schemas.microsoft.com/office/drawing/2014/main" id="{D1E67D60-6658-41A9-B3E4-19D8B63C2B84}"/>
              </a:ext>
            </a:extLst>
          </p:cNvPr>
          <p:cNvGraphicFramePr>
            <a:graphicFrameLocks noGrp="1" noChangeAspect="1"/>
          </p:cNvGraphicFramePr>
          <p:nvPr>
            <p:ph idx="14"/>
            <p:extLst>
              <p:ext uri="{D42A27DB-BD31-4B8C-83A1-F6EECF244321}">
                <p14:modId xmlns:p14="http://schemas.microsoft.com/office/powerpoint/2010/main" val="3241166221"/>
              </p:ext>
            </p:extLst>
          </p:nvPr>
        </p:nvGraphicFramePr>
        <p:xfrm>
          <a:off x="5397500" y="3482461"/>
          <a:ext cx="1397000" cy="495300"/>
        </p:xfrm>
        <a:graphic>
          <a:graphicData uri="http://schemas.openxmlformats.org/presentationml/2006/ole">
            <mc:AlternateContent xmlns:mc="http://schemas.openxmlformats.org/markup-compatibility/2006">
              <mc:Choice xmlns:v="urn:schemas-microsoft-com:vml" Requires="v">
                <p:oleObj name="Equation" r:id="rId9" imgW="1396800" imgH="495000" progId="Equation.DSMT4">
                  <p:embed/>
                </p:oleObj>
              </mc:Choice>
              <mc:Fallback>
                <p:oleObj name="Equation" r:id="rId9" imgW="1396800" imgH="495000" progId="Equation.DSMT4">
                  <p:embed/>
                  <p:pic>
                    <p:nvPicPr>
                      <p:cNvPr id="14" name="Object 8" descr="Begin equation. E of x overbar equals mu. End equation.">
                        <a:extLst>
                          <a:ext uri="{FF2B5EF4-FFF2-40B4-BE49-F238E27FC236}">
                            <a16:creationId xmlns:a16="http://schemas.microsoft.com/office/drawing/2014/main" id="{D1E67D60-6658-41A9-B3E4-19D8B63C2B84}"/>
                          </a:ext>
                        </a:extLst>
                      </p:cNvPr>
                      <p:cNvPicPr/>
                      <p:nvPr/>
                    </p:nvPicPr>
                    <p:blipFill>
                      <a:blip r:embed="rId10"/>
                      <a:stretch>
                        <a:fillRect/>
                      </a:stretch>
                    </p:blipFill>
                    <p:spPr>
                      <a:xfrm>
                        <a:off x="5397500" y="3482461"/>
                        <a:ext cx="1397000" cy="49530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DC8F08C8-A907-4577-8747-C0CAFCD286D3}"/>
              </a:ext>
            </a:extLst>
          </p:cNvPr>
          <p:cNvSpPr>
            <a:spLocks noGrp="1"/>
          </p:cNvSpPr>
          <p:nvPr>
            <p:ph idx="16"/>
          </p:nvPr>
        </p:nvSpPr>
        <p:spPr>
          <a:xfrm>
            <a:off x="476844" y="4136965"/>
            <a:ext cx="11237976" cy="2024480"/>
          </a:xfrm>
        </p:spPr>
        <p:txBody>
          <a:bodyPr/>
          <a:lstStyle/>
          <a:p>
            <a:pPr lvl="0">
              <a:buClr>
                <a:srgbClr val="003865"/>
              </a:buClr>
            </a:pPr>
            <a:r>
              <a:rPr lang="en-US" dirty="0">
                <a:solidFill>
                  <a:srgbClr val="003865"/>
                </a:solidFill>
                <a:cs typeface="Arial" panose="020B0604020202020204" pitchFamily="34" charset="0"/>
              </a:rPr>
              <a:t>where: </a:t>
            </a:r>
            <a:r>
              <a:rPr lang="en-US" i="1" dirty="0">
                <a:solidFill>
                  <a:srgbClr val="003865"/>
                </a:solidFill>
                <a:cs typeface="Arial" panose="020B0604020202020204" pitchFamily="34" charset="0"/>
              </a:rPr>
              <a:t>µ</a:t>
            </a:r>
            <a:r>
              <a:rPr lang="en-US" dirty="0">
                <a:solidFill>
                  <a:srgbClr val="003865"/>
                </a:solidFill>
                <a:cs typeface="Arial" panose="020B0604020202020204" pitchFamily="34" charset="0"/>
              </a:rPr>
              <a:t> = the population mean</a:t>
            </a:r>
          </a:p>
          <a:p>
            <a:pPr marL="1828800" lvl="0" algn="l">
              <a:spcBef>
                <a:spcPts val="1800"/>
              </a:spcBef>
              <a:buClr>
                <a:srgbClr val="003865"/>
              </a:buClr>
            </a:pPr>
            <a:r>
              <a:rPr lang="en-US" dirty="0">
                <a:solidFill>
                  <a:srgbClr val="003865"/>
                </a:solidFill>
                <a:cs typeface="Arial" panose="020B0604020202020204" pitchFamily="34" charset="0"/>
              </a:rPr>
              <a:t>When the expected value of the point estimator equals the population parameter, we say the point estimator is </a:t>
            </a:r>
            <a:r>
              <a:rPr lang="en-US" u="sng" dirty="0">
                <a:solidFill>
                  <a:srgbClr val="003865"/>
                </a:solidFill>
                <a:cs typeface="Arial" panose="020B0604020202020204" pitchFamily="34" charset="0"/>
              </a:rPr>
              <a:t>unbiased</a:t>
            </a:r>
            <a:r>
              <a:rPr lang="en-US" dirty="0">
                <a:solidFill>
                  <a:srgbClr val="003865"/>
                </a:solidFill>
                <a:cs typeface="Arial" panose="020B0604020202020204" pitchFamily="34" charset="0"/>
              </a:rPr>
              <a:t>.</a:t>
            </a:r>
          </a:p>
          <a:p>
            <a:endParaRPr lang="en-IN" dirty="0"/>
          </a:p>
        </p:txBody>
      </p:sp>
    </p:spTree>
    <p:extLst>
      <p:ext uri="{BB962C8B-B14F-4D97-AF65-F5344CB8AC3E}">
        <p14:creationId xmlns:p14="http://schemas.microsoft.com/office/powerpoint/2010/main" val="2588519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55D174FB-4F90-4EF0-A50F-5E426F9C629F}"/>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t>(3 of 13)</a:t>
                </a:r>
                <a:endParaRPr lang="en-IN" dirty="0"/>
              </a:p>
            </p:txBody>
          </p:sp>
        </mc:Choice>
        <mc:Fallback xmlns="">
          <p:sp>
            <p:nvSpPr>
              <p:cNvPr id="7" name="Title 1">
                <a:extLst>
                  <a:ext uri="{FF2B5EF4-FFF2-40B4-BE49-F238E27FC236}">
                    <a16:creationId xmlns:a16="http://schemas.microsoft.com/office/drawing/2014/main" id="{55D174FB-4F90-4EF0-A50F-5E426F9C629F}"/>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F09DD087-6A9A-47A8-9808-5896C50F04A0}"/>
              </a:ext>
            </a:extLst>
          </p:cNvPr>
          <p:cNvSpPr>
            <a:spLocks noGrp="1"/>
          </p:cNvSpPr>
          <p:nvPr>
            <p:ph sz="half" idx="2"/>
          </p:nvPr>
        </p:nvSpPr>
        <p:spPr>
          <a:xfrm>
            <a:off x="476843" y="1828800"/>
            <a:ext cx="11241915" cy="954157"/>
          </a:xfrm>
        </p:spPr>
        <p:txBody>
          <a:bodyPr/>
          <a:lstStyle/>
          <a:p>
            <a:pPr lvl="0">
              <a:buClr>
                <a:srgbClr val="003865"/>
              </a:buClr>
            </a:pPr>
            <a:r>
              <a:rPr lang="en-US" dirty="0">
                <a:solidFill>
                  <a:srgbClr val="003865"/>
                </a:solidFill>
                <a:cs typeface="Arial" panose="020B0604020202020204" pitchFamily="34" charset="0"/>
              </a:rPr>
              <a:t>We will use the following notations to define the standard deviation of the sampling distribution of</a:t>
            </a:r>
          </a:p>
        </p:txBody>
      </p:sp>
      <p:graphicFrame>
        <p:nvGraphicFramePr>
          <p:cNvPr id="11" name="Object 3" descr="x overbar">
            <a:extLst>
              <a:ext uri="{FF2B5EF4-FFF2-40B4-BE49-F238E27FC236}">
                <a16:creationId xmlns:a16="http://schemas.microsoft.com/office/drawing/2014/main" id="{9AFE0603-8B16-4DCD-9554-107D45793E82}"/>
              </a:ext>
            </a:extLst>
          </p:cNvPr>
          <p:cNvGraphicFramePr>
            <a:graphicFrameLocks noGrp="1" noChangeAspect="1"/>
          </p:cNvGraphicFramePr>
          <p:nvPr>
            <p:ph idx="10"/>
            <p:extLst>
              <p:ext uri="{D42A27DB-BD31-4B8C-83A1-F6EECF244321}">
                <p14:modId xmlns:p14="http://schemas.microsoft.com/office/powerpoint/2010/main" val="1589217279"/>
              </p:ext>
            </p:extLst>
          </p:nvPr>
        </p:nvGraphicFramePr>
        <p:xfrm>
          <a:off x="3966370" y="2279651"/>
          <a:ext cx="279400" cy="279400"/>
        </p:xfrm>
        <a:graphic>
          <a:graphicData uri="http://schemas.openxmlformats.org/presentationml/2006/ole">
            <mc:AlternateContent xmlns:mc="http://schemas.openxmlformats.org/markup-compatibility/2006">
              <mc:Choice xmlns:v="urn:schemas-microsoft-com:vml" Requires="v">
                <p:oleObj name="Equation" r:id="rId4" imgW="279360" imgH="279360" progId="Equation.DSMT4">
                  <p:embed/>
                </p:oleObj>
              </mc:Choice>
              <mc:Fallback>
                <p:oleObj name="Equation" r:id="rId4" imgW="279360" imgH="279360" progId="Equation.DSMT4">
                  <p:embed/>
                  <p:pic>
                    <p:nvPicPr>
                      <p:cNvPr id="11" name="Object 3" descr="x overbar">
                        <a:extLst>
                          <a:ext uri="{FF2B5EF4-FFF2-40B4-BE49-F238E27FC236}">
                            <a16:creationId xmlns:a16="http://schemas.microsoft.com/office/drawing/2014/main" id="{9AFE0603-8B16-4DCD-9554-107D45793E82}"/>
                          </a:ext>
                        </a:extLst>
                      </p:cNvPr>
                      <p:cNvPicPr/>
                      <p:nvPr/>
                    </p:nvPicPr>
                    <p:blipFill>
                      <a:blip r:embed="rId5"/>
                      <a:stretch>
                        <a:fillRect/>
                      </a:stretch>
                    </p:blipFill>
                    <p:spPr>
                      <a:xfrm>
                        <a:off x="3966370" y="2279651"/>
                        <a:ext cx="279400" cy="279400"/>
                      </a:xfrm>
                      <a:prstGeom prst="rect">
                        <a:avLst/>
                      </a:prstGeom>
                    </p:spPr>
                  </p:pic>
                </p:oleObj>
              </mc:Fallback>
            </mc:AlternateContent>
          </a:graphicData>
        </a:graphic>
      </p:graphicFrame>
      <p:graphicFrame>
        <p:nvGraphicFramePr>
          <p:cNvPr id="13" name="Object 4" descr="sigma subscript x overbar baseline equals the standard deviation of x overbar.&#10;sigma equals the standard deviation of the population.&#10;n equals the sample size.&#10;Upper N equals the population size.">
            <a:extLst>
              <a:ext uri="{FF2B5EF4-FFF2-40B4-BE49-F238E27FC236}">
                <a16:creationId xmlns:a16="http://schemas.microsoft.com/office/drawing/2014/main" id="{F287175F-29AC-4EF2-A648-1F488CC3E742}"/>
              </a:ext>
            </a:extLst>
          </p:cNvPr>
          <p:cNvGraphicFramePr>
            <a:graphicFrameLocks noGrp="1" noChangeAspect="1"/>
          </p:cNvGraphicFramePr>
          <p:nvPr>
            <p:ph idx="11"/>
            <p:extLst>
              <p:ext uri="{D42A27DB-BD31-4B8C-83A1-F6EECF244321}">
                <p14:modId xmlns:p14="http://schemas.microsoft.com/office/powerpoint/2010/main" val="1004616803"/>
              </p:ext>
            </p:extLst>
          </p:nvPr>
        </p:nvGraphicFramePr>
        <p:xfrm>
          <a:off x="3117850" y="3288665"/>
          <a:ext cx="5956300" cy="1752600"/>
        </p:xfrm>
        <a:graphic>
          <a:graphicData uri="http://schemas.openxmlformats.org/presentationml/2006/ole">
            <mc:AlternateContent xmlns:mc="http://schemas.openxmlformats.org/markup-compatibility/2006">
              <mc:Choice xmlns:v="urn:schemas-microsoft-com:vml" Requires="v">
                <p:oleObj name="Equation" r:id="rId6" imgW="5956200" imgH="1752480" progId="Equation.DSMT4">
                  <p:embed/>
                </p:oleObj>
              </mc:Choice>
              <mc:Fallback>
                <p:oleObj name="Equation" r:id="rId6" imgW="5956200" imgH="1752480" progId="Equation.DSMT4">
                  <p:embed/>
                  <p:pic>
                    <p:nvPicPr>
                      <p:cNvPr id="13" name="Object 4" descr="sigma subscript x overbar baseline equals the standard deviation of x overbar.&#10;sigma equals the standard deviation of the population.&#10;n equals the sample size.&#10;Upper N equals the population size.">
                        <a:extLst>
                          <a:ext uri="{FF2B5EF4-FFF2-40B4-BE49-F238E27FC236}">
                            <a16:creationId xmlns:a16="http://schemas.microsoft.com/office/drawing/2014/main" id="{F287175F-29AC-4EF2-A648-1F488CC3E742}"/>
                          </a:ext>
                        </a:extLst>
                      </p:cNvPr>
                      <p:cNvPicPr/>
                      <p:nvPr/>
                    </p:nvPicPr>
                    <p:blipFill>
                      <a:blip r:embed="rId7"/>
                      <a:stretch>
                        <a:fillRect/>
                      </a:stretch>
                    </p:blipFill>
                    <p:spPr>
                      <a:xfrm>
                        <a:off x="3117850" y="3288665"/>
                        <a:ext cx="5956300" cy="1752600"/>
                      </a:xfrm>
                      <a:prstGeom prst="rect">
                        <a:avLst/>
                      </a:prstGeom>
                    </p:spPr>
                  </p:pic>
                </p:oleObj>
              </mc:Fallback>
            </mc:AlternateContent>
          </a:graphicData>
        </a:graphic>
      </p:graphicFrame>
    </p:spTree>
    <p:extLst>
      <p:ext uri="{BB962C8B-B14F-4D97-AF65-F5344CB8AC3E}">
        <p14:creationId xmlns:p14="http://schemas.microsoft.com/office/powerpoint/2010/main" val="611569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D9DC7A-011F-4D05-8414-ABC694B3F1B1}"/>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t>(4 of 13)</a:t>
                </a:r>
                <a:endParaRPr lang="en-IN" dirty="0"/>
              </a:p>
            </p:txBody>
          </p:sp>
        </mc:Choice>
        <mc:Fallback xmlns="">
          <p:sp>
            <p:nvSpPr>
              <p:cNvPr id="2" name="Title 1">
                <a:extLst>
                  <a:ext uri="{FF2B5EF4-FFF2-40B4-BE49-F238E27FC236}">
                    <a16:creationId xmlns:a16="http://schemas.microsoft.com/office/drawing/2014/main" id="{61D9DC7A-011F-4D05-8414-ABC694B3F1B1}"/>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3D6B3F5A-D21A-4DC9-A611-73848B6D67CC}"/>
              </a:ext>
            </a:extLst>
          </p:cNvPr>
          <p:cNvSpPr>
            <a:spLocks noGrp="1"/>
          </p:cNvSpPr>
          <p:nvPr>
            <p:ph sz="quarter" idx="17"/>
          </p:nvPr>
        </p:nvSpPr>
        <p:spPr/>
        <p:txBody>
          <a:bodyPr/>
          <a:lstStyle/>
          <a:p>
            <a:pPr marL="0" lvl="0" indent="0">
              <a:buClr>
                <a:srgbClr val="003865"/>
              </a:buClr>
              <a:buNone/>
            </a:pPr>
            <a:r>
              <a:rPr lang="en-US" dirty="0">
                <a:solidFill>
                  <a:srgbClr val="003865"/>
                </a:solidFill>
                <a:cs typeface="Arial" panose="020B0604020202020204" pitchFamily="34" charset="0"/>
              </a:rPr>
              <a:t>Standard Deviation of</a:t>
            </a:r>
            <a:endParaRPr lang="en-US" i="1" dirty="0">
              <a:solidFill>
                <a:srgbClr val="003865"/>
              </a:solidFill>
              <a:cs typeface="Arial" panose="020B0604020202020204" pitchFamily="34" charset="0"/>
            </a:endParaRPr>
          </a:p>
        </p:txBody>
      </p:sp>
      <p:graphicFrame>
        <p:nvGraphicFramePr>
          <p:cNvPr id="21" name="Object 3" descr="x overbar">
            <a:extLst>
              <a:ext uri="{FF2B5EF4-FFF2-40B4-BE49-F238E27FC236}">
                <a16:creationId xmlns:a16="http://schemas.microsoft.com/office/drawing/2014/main" id="{C57E6F11-EFCA-4B49-A757-243BF6A58237}"/>
              </a:ext>
            </a:extLst>
          </p:cNvPr>
          <p:cNvGraphicFramePr>
            <a:graphicFrameLocks noGrp="1" noChangeAspect="1"/>
          </p:cNvGraphicFramePr>
          <p:nvPr>
            <p:ph sz="quarter" idx="18"/>
            <p:extLst>
              <p:ext uri="{D42A27DB-BD31-4B8C-83A1-F6EECF244321}">
                <p14:modId xmlns:p14="http://schemas.microsoft.com/office/powerpoint/2010/main" val="1198445211"/>
              </p:ext>
            </p:extLst>
          </p:nvPr>
        </p:nvGraphicFramePr>
        <p:xfrm>
          <a:off x="3555683" y="1920558"/>
          <a:ext cx="228600" cy="279400"/>
        </p:xfrm>
        <a:graphic>
          <a:graphicData uri="http://schemas.openxmlformats.org/presentationml/2006/ole">
            <mc:AlternateContent xmlns:mc="http://schemas.openxmlformats.org/markup-compatibility/2006">
              <mc:Choice xmlns:v="urn:schemas-microsoft-com:vml" Requires="v">
                <p:oleObj name="Equation" r:id="rId4" imgW="228600" imgH="279360" progId="Equation.DSMT4">
                  <p:embed/>
                </p:oleObj>
              </mc:Choice>
              <mc:Fallback>
                <p:oleObj name="Equation" r:id="rId4" imgW="228600" imgH="279360" progId="Equation.DSMT4">
                  <p:embed/>
                  <p:pic>
                    <p:nvPicPr>
                      <p:cNvPr id="21" name="Object 3" descr="x overbar">
                        <a:extLst>
                          <a:ext uri="{FF2B5EF4-FFF2-40B4-BE49-F238E27FC236}">
                            <a16:creationId xmlns:a16="http://schemas.microsoft.com/office/drawing/2014/main" id="{C57E6F11-EFCA-4B49-A757-243BF6A58237}"/>
                          </a:ext>
                        </a:extLst>
                      </p:cNvPr>
                      <p:cNvPicPr/>
                      <p:nvPr/>
                    </p:nvPicPr>
                    <p:blipFill>
                      <a:blip r:embed="rId5"/>
                      <a:stretch>
                        <a:fillRect/>
                      </a:stretch>
                    </p:blipFill>
                    <p:spPr>
                      <a:xfrm>
                        <a:off x="3555683" y="1920558"/>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5FACF4E-6C15-4D53-AB1C-2C1488491C65}"/>
              </a:ext>
            </a:extLst>
          </p:cNvPr>
          <p:cNvSpPr>
            <a:spLocks noGrp="1"/>
          </p:cNvSpPr>
          <p:nvPr>
            <p:ph sz="quarter" idx="19"/>
          </p:nvPr>
        </p:nvSpPr>
        <p:spPr>
          <a:xfrm>
            <a:off x="2106336" y="2430150"/>
            <a:ext cx="3474720" cy="548640"/>
          </a:xfrm>
        </p:spPr>
        <p:txBody>
          <a:bodyPr/>
          <a:lstStyle/>
          <a:p>
            <a:pPr marL="0" lvl="0" indent="0" algn="ctr">
              <a:buClr>
                <a:srgbClr val="003865"/>
              </a:buClr>
              <a:buNone/>
            </a:pPr>
            <a:r>
              <a:rPr lang="en-US" dirty="0">
                <a:solidFill>
                  <a:srgbClr val="FF0000"/>
                </a:solidFill>
                <a:cs typeface="Arial" panose="020B0604020202020204" pitchFamily="34" charset="0"/>
              </a:rPr>
              <a:t>Finite Population</a:t>
            </a:r>
            <a:endParaRPr lang="en-IN" dirty="0">
              <a:solidFill>
                <a:srgbClr val="FF0000"/>
              </a:solidFill>
            </a:endParaRPr>
          </a:p>
        </p:txBody>
      </p:sp>
      <mc:AlternateContent xmlns:mc="http://schemas.openxmlformats.org/markup-compatibility/2006" xmlns:a14="http://schemas.microsoft.com/office/drawing/2010/main">
        <mc:Choice Requires="a14">
          <p:sp>
            <p:nvSpPr>
              <p:cNvPr id="22" name="Object 5" descr="Begin equation. Sigma subscript x overbar baseline equals start root upper N minus n divided by upper N minus 1 end root left parenthesis sigma divided by root of n right parenthesis. End equation.">
                <a:extLst>
                  <a:ext uri="{FF2B5EF4-FFF2-40B4-BE49-F238E27FC236}">
                    <a16:creationId xmlns:a16="http://schemas.microsoft.com/office/drawing/2014/main" id="{5A6B43E4-9AE8-4253-8F2E-2BA0A4423065}"/>
                  </a:ext>
                </a:extLst>
              </p:cNvPr>
              <p:cNvSpPr txBox="1">
                <a:spLocks noGrp="1"/>
              </p:cNvSpPr>
              <p:nvPr>
                <p:ph sz="quarter" idx="20"/>
              </p:nvPr>
            </p:nvSpPr>
            <p:spPr>
              <a:xfrm>
                <a:off x="2605088" y="3071813"/>
                <a:ext cx="2476500" cy="876300"/>
              </a:xfrm>
              <a:prstGeom prst="rect">
                <a:avLst/>
              </a:prstGeom>
            </p:spPr>
            <p:txBody>
              <a:bodyPr>
                <a:noAutofit/>
              </a:bodyPr>
              <a:lstStyle/>
              <a:p>
                <a:pPr>
                  <a:buNone/>
                </a:pPr>
                <a14:m>
                  <m:oMathPara xmlns:m="http://schemas.openxmlformats.org/officeDocument/2006/math">
                    <m:oMathParaPr>
                      <m:jc m:val="left"/>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𝜎</m:t>
                          </m:r>
                        </m:e>
                        <m:sub>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𝑥</m:t>
                              </m:r>
                            </m:e>
                          </m:acc>
                        </m:sub>
                      </m:sSub>
                      <m:r>
                        <a:rPr lang="en-US" sz="2000" i="1">
                          <a:solidFill>
                            <a:srgbClr val="FF0000"/>
                          </a:solidFill>
                          <a:latin typeface="Cambria Math" panose="02040503050406030204" pitchFamily="18" charset="0"/>
                        </a:rPr>
                        <m:t>=</m:t>
                      </m:r>
                      <m:rad>
                        <m:radPr>
                          <m:degHide m:val="on"/>
                          <m:ctrlPr>
                            <a:rPr lang="en-US" sz="2000" i="1">
                              <a:solidFill>
                                <a:srgbClr val="FF0000"/>
                              </a:solidFill>
                              <a:latin typeface="Cambria Math" panose="02040503050406030204" pitchFamily="18" charset="0"/>
                            </a:rPr>
                          </m:ctrlPr>
                        </m:radPr>
                        <m:deg/>
                        <m:e>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𝑁</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𝑛</m:t>
                              </m:r>
                            </m:num>
                            <m:den>
                              <m:r>
                                <a:rPr lang="en-US" sz="2000" i="1">
                                  <a:solidFill>
                                    <a:srgbClr val="FF0000"/>
                                  </a:solidFill>
                                  <a:latin typeface="Cambria Math" panose="02040503050406030204" pitchFamily="18" charset="0"/>
                                </a:rPr>
                                <m:t>𝑁</m:t>
                              </m:r>
                              <m:r>
                                <a:rPr lang="en-US" sz="2000" i="1">
                                  <a:solidFill>
                                    <a:srgbClr val="FF0000"/>
                                  </a:solidFill>
                                  <a:latin typeface="Cambria Math" panose="02040503050406030204" pitchFamily="18" charset="0"/>
                                </a:rPr>
                                <m:t>−1</m:t>
                              </m:r>
                            </m:den>
                          </m:f>
                        </m:e>
                      </m:rad>
                      <m:d>
                        <m:dPr>
                          <m:ctrlPr>
                            <a:rPr lang="en-US" sz="2000" i="1">
                              <a:solidFill>
                                <a:srgbClr val="FF0000"/>
                              </a:solidFill>
                              <a:latin typeface="Cambria Math" panose="02040503050406030204" pitchFamily="18" charset="0"/>
                            </a:rPr>
                          </m:ctrlPr>
                        </m:dPr>
                        <m:e>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𝜎</m:t>
                              </m:r>
                            </m:num>
                            <m:den>
                              <m:rad>
                                <m:radPr>
                                  <m:degHide m:val="on"/>
                                  <m:ctrlPr>
                                    <a:rPr lang="en-US" sz="2000" i="1">
                                      <a:solidFill>
                                        <a:srgbClr val="FF0000"/>
                                      </a:solidFill>
                                      <a:latin typeface="Cambria Math" panose="02040503050406030204" pitchFamily="18" charset="0"/>
                                    </a:rPr>
                                  </m:ctrlPr>
                                </m:radPr>
                                <m:deg/>
                                <m:e>
                                  <m:r>
                                    <a:rPr lang="en-US" sz="2000" i="1">
                                      <a:solidFill>
                                        <a:srgbClr val="FF0000"/>
                                      </a:solidFill>
                                      <a:latin typeface="Cambria Math" panose="02040503050406030204" pitchFamily="18" charset="0"/>
                                    </a:rPr>
                                    <m:t>𝑛</m:t>
                                  </m:r>
                                </m:e>
                              </m:rad>
                            </m:den>
                          </m:f>
                        </m:e>
                      </m:d>
                    </m:oMath>
                  </m:oMathPara>
                </a14:m>
                <a:endParaRPr lang="en-US" sz="2000" dirty="0">
                  <a:solidFill>
                    <a:srgbClr val="FF0000"/>
                  </a:solidFill>
                </a:endParaRPr>
              </a:p>
            </p:txBody>
          </p:sp>
        </mc:Choice>
        <mc:Fallback xmlns="">
          <p:sp>
            <p:nvSpPr>
              <p:cNvPr id="22" name="Object 5" descr="Begin equation. Sigma subscript x overbar baseline equals start root upper N minus n divided by upper N minus 1 end root left parenthesis sigma divided by root of n right parenthesis. End equation.">
                <a:extLst>
                  <a:ext uri="{FF2B5EF4-FFF2-40B4-BE49-F238E27FC236}">
                    <a16:creationId xmlns:a16="http://schemas.microsoft.com/office/drawing/2014/main" id="{5A6B43E4-9AE8-4253-8F2E-2BA0A4423065}"/>
                  </a:ext>
                </a:extLst>
              </p:cNvPr>
              <p:cNvSpPr txBox="1">
                <a:spLocks noRot="1" noChangeAspect="1" noMove="1" noResize="1" noEditPoints="1" noAdjustHandles="1" noChangeArrowheads="1" noChangeShapeType="1" noTextEdit="1"/>
              </p:cNvSpPr>
              <p:nvPr>
                <p:ph sz="quarter" idx="20"/>
              </p:nvPr>
            </p:nvSpPr>
            <p:spPr>
              <a:xfrm>
                <a:off x="2605088" y="3071813"/>
                <a:ext cx="2476500" cy="876300"/>
              </a:xfrm>
              <a:prstGeom prst="rect">
                <a:avLst/>
              </a:prstGeom>
              <a:blipFill>
                <a:blip r:embed="rId6"/>
                <a:stretch>
                  <a:fillRect b="-9028"/>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A30C00FB-7A26-4FC5-BB52-208694699731}"/>
              </a:ext>
            </a:extLst>
          </p:cNvPr>
          <p:cNvSpPr>
            <a:spLocks noGrp="1"/>
          </p:cNvSpPr>
          <p:nvPr>
            <p:ph sz="quarter" idx="21"/>
          </p:nvPr>
        </p:nvSpPr>
        <p:spPr>
          <a:xfrm>
            <a:off x="6360248" y="2394244"/>
            <a:ext cx="3474720" cy="548640"/>
          </a:xfrm>
        </p:spPr>
        <p:txBody>
          <a:bodyPr/>
          <a:lstStyle/>
          <a:p>
            <a:pPr marL="0" lvl="0" indent="0" algn="ctr">
              <a:buClr>
                <a:srgbClr val="003865"/>
              </a:buClr>
              <a:buNone/>
            </a:pPr>
            <a:r>
              <a:rPr lang="en-US" dirty="0">
                <a:solidFill>
                  <a:srgbClr val="003865"/>
                </a:solidFill>
                <a:cs typeface="Arial" panose="020B0604020202020204" pitchFamily="34" charset="0"/>
              </a:rPr>
              <a:t>Infinite Population</a:t>
            </a:r>
            <a:endParaRPr lang="en-IN" dirty="0">
              <a:solidFill>
                <a:srgbClr val="003865"/>
              </a:solidFill>
            </a:endParaRPr>
          </a:p>
        </p:txBody>
      </p:sp>
      <p:graphicFrame>
        <p:nvGraphicFramePr>
          <p:cNvPr id="24" name="Object 7" descr="Begin equation. Sigma subscript x overbar baseline equals sigma divided by root of n. End equation.">
            <a:extLst>
              <a:ext uri="{FF2B5EF4-FFF2-40B4-BE49-F238E27FC236}">
                <a16:creationId xmlns:a16="http://schemas.microsoft.com/office/drawing/2014/main" id="{DC148667-4CC4-4377-8CF0-DC1B6BBD1DB6}"/>
              </a:ext>
            </a:extLst>
          </p:cNvPr>
          <p:cNvGraphicFramePr>
            <a:graphicFrameLocks noGrp="1" noChangeAspect="1"/>
          </p:cNvGraphicFramePr>
          <p:nvPr>
            <p:ph sz="quarter" idx="22"/>
            <p:extLst>
              <p:ext uri="{D42A27DB-BD31-4B8C-83A1-F6EECF244321}">
                <p14:modId xmlns:p14="http://schemas.microsoft.com/office/powerpoint/2010/main" val="3637577029"/>
              </p:ext>
            </p:extLst>
          </p:nvPr>
        </p:nvGraphicFramePr>
        <p:xfrm>
          <a:off x="7513408" y="3116697"/>
          <a:ext cx="1168400" cy="787400"/>
        </p:xfrm>
        <a:graphic>
          <a:graphicData uri="http://schemas.openxmlformats.org/presentationml/2006/ole">
            <mc:AlternateContent xmlns:mc="http://schemas.openxmlformats.org/markup-compatibility/2006">
              <mc:Choice xmlns:v="urn:schemas-microsoft-com:vml" Requires="v">
                <p:oleObj name="Equation" r:id="rId7" imgW="1168200" imgH="787320" progId="Equation.DSMT4">
                  <p:embed/>
                </p:oleObj>
              </mc:Choice>
              <mc:Fallback>
                <p:oleObj name="Equation" r:id="rId7" imgW="1168200" imgH="787320" progId="Equation.DSMT4">
                  <p:embed/>
                  <p:pic>
                    <p:nvPicPr>
                      <p:cNvPr id="24" name="Object 7" descr="Begin equation. Sigma subscript x overbar baseline equals sigma divided by root of n. End equation.">
                        <a:extLst>
                          <a:ext uri="{FF2B5EF4-FFF2-40B4-BE49-F238E27FC236}">
                            <a16:creationId xmlns:a16="http://schemas.microsoft.com/office/drawing/2014/main" id="{DC148667-4CC4-4377-8CF0-DC1B6BBD1DB6}"/>
                          </a:ext>
                        </a:extLst>
                      </p:cNvPr>
                      <p:cNvPicPr/>
                      <p:nvPr/>
                    </p:nvPicPr>
                    <p:blipFill>
                      <a:blip r:embed="rId8"/>
                      <a:stretch>
                        <a:fillRect/>
                      </a:stretch>
                    </p:blipFill>
                    <p:spPr>
                      <a:xfrm>
                        <a:off x="7513408" y="3116697"/>
                        <a:ext cx="1168400" cy="7874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0982C605-158F-4A99-B3A9-A5BCF0D13238}"/>
              </a:ext>
            </a:extLst>
          </p:cNvPr>
          <p:cNvSpPr>
            <a:spLocks noGrp="1"/>
          </p:cNvSpPr>
          <p:nvPr>
            <p:ph sz="quarter" idx="23"/>
          </p:nvPr>
        </p:nvSpPr>
        <p:spPr>
          <a:xfrm>
            <a:off x="473242" y="4180602"/>
            <a:ext cx="6675120" cy="548640"/>
          </a:xfrm>
        </p:spPr>
        <p:txBody>
          <a:bodyPr/>
          <a:lstStyle/>
          <a:p>
            <a:pPr lvl="0">
              <a:buClr>
                <a:srgbClr val="003865"/>
              </a:buClr>
            </a:pPr>
            <a:r>
              <a:rPr lang="en-US" dirty="0">
                <a:solidFill>
                  <a:srgbClr val="003865"/>
                </a:solidFill>
                <a:cs typeface="Arial" panose="020B0604020202020204" pitchFamily="34" charset="0"/>
              </a:rPr>
              <a:t>A finite population is treated as being infinite if</a:t>
            </a:r>
          </a:p>
        </p:txBody>
      </p:sp>
      <p:graphicFrame>
        <p:nvGraphicFramePr>
          <p:cNvPr id="26" name="Object 9" descr="Begin equation. n divided by upper N is less than or equal to .05. End equation.">
            <a:extLst>
              <a:ext uri="{FF2B5EF4-FFF2-40B4-BE49-F238E27FC236}">
                <a16:creationId xmlns:a16="http://schemas.microsoft.com/office/drawing/2014/main" id="{D1873A25-1887-47C4-A4EA-80E296B43390}"/>
              </a:ext>
            </a:extLst>
          </p:cNvPr>
          <p:cNvGraphicFramePr>
            <a:graphicFrameLocks noGrp="1" noChangeAspect="1"/>
          </p:cNvGraphicFramePr>
          <p:nvPr>
            <p:ph sz="quarter" idx="24"/>
            <p:extLst>
              <p:ext uri="{D42A27DB-BD31-4B8C-83A1-F6EECF244321}">
                <p14:modId xmlns:p14="http://schemas.microsoft.com/office/powerpoint/2010/main" val="82593808"/>
              </p:ext>
            </p:extLst>
          </p:nvPr>
        </p:nvGraphicFramePr>
        <p:xfrm>
          <a:off x="7049812" y="4251723"/>
          <a:ext cx="1371600" cy="368300"/>
        </p:xfrm>
        <a:graphic>
          <a:graphicData uri="http://schemas.openxmlformats.org/presentationml/2006/ole">
            <mc:AlternateContent xmlns:mc="http://schemas.openxmlformats.org/markup-compatibility/2006">
              <mc:Choice xmlns:v="urn:schemas-microsoft-com:vml" Requires="v">
                <p:oleObj name="Equation" r:id="rId9" imgW="1371600" imgH="368280" progId="Equation.DSMT4">
                  <p:embed/>
                </p:oleObj>
              </mc:Choice>
              <mc:Fallback>
                <p:oleObj name="Equation" r:id="rId9" imgW="1371600" imgH="368280" progId="Equation.DSMT4">
                  <p:embed/>
                  <p:pic>
                    <p:nvPicPr>
                      <p:cNvPr id="26" name="Object 9" descr="Begin equation. n divided by upper N is less than or equal to .05. End equation.">
                        <a:extLst>
                          <a:ext uri="{FF2B5EF4-FFF2-40B4-BE49-F238E27FC236}">
                            <a16:creationId xmlns:a16="http://schemas.microsoft.com/office/drawing/2014/main" id="{D1873A25-1887-47C4-A4EA-80E296B43390}"/>
                          </a:ext>
                        </a:extLst>
                      </p:cNvPr>
                      <p:cNvPicPr/>
                      <p:nvPr/>
                    </p:nvPicPr>
                    <p:blipFill>
                      <a:blip r:embed="rId10"/>
                      <a:stretch>
                        <a:fillRect/>
                      </a:stretch>
                    </p:blipFill>
                    <p:spPr>
                      <a:xfrm>
                        <a:off x="7049812" y="4251723"/>
                        <a:ext cx="1371600" cy="368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8" name="Object 10" descr="Begin equation. The root of left parenthesis upper N minus n right parenthesis divided by left parenthesis upper N minus 1 right parenthesis. End equation.">
                <a:extLst>
                  <a:ext uri="{FF2B5EF4-FFF2-40B4-BE49-F238E27FC236}">
                    <a16:creationId xmlns:a16="http://schemas.microsoft.com/office/drawing/2014/main" id="{1A467C74-786F-420B-8019-56E75137BF07}"/>
                  </a:ext>
                </a:extLst>
              </p:cNvPr>
              <p:cNvSpPr txBox="1">
                <a:spLocks noGrp="1"/>
              </p:cNvSpPr>
              <p:nvPr>
                <p:ph sz="quarter" idx="25"/>
              </p:nvPr>
            </p:nvSpPr>
            <p:spPr>
              <a:xfrm>
                <a:off x="613051" y="4597563"/>
                <a:ext cx="2159000" cy="508000"/>
              </a:xfrm>
              <a:prstGeom prst="rect">
                <a:avLst/>
              </a:prstGeom>
            </p:spPr>
            <p:txBody>
              <a:bodyPr>
                <a:noAutofit/>
              </a:bodyPr>
              <a:lstStyle/>
              <a:p>
                <a:pPr>
                  <a:buNone/>
                </a:pPr>
                <a14:m>
                  <m:oMathPara xmlns:m="http://schemas.openxmlformats.org/officeDocument/2006/math">
                    <m:oMathParaPr>
                      <m:jc m:val="left"/>
                    </m:oMathParaPr>
                    <m:oMath xmlns:m="http://schemas.openxmlformats.org/officeDocument/2006/math">
                      <m:rad>
                        <m:radPr>
                          <m:degHide m:val="on"/>
                          <m:ctrlPr>
                            <a:rPr lang="en-US" sz="2000" i="1" smtClean="0">
                              <a:solidFill>
                                <a:srgbClr val="FF0000"/>
                              </a:solidFill>
                              <a:latin typeface="Cambria Math" panose="02040503050406030204" pitchFamily="18" charset="0"/>
                            </a:rPr>
                          </m:ctrlPr>
                        </m:radPr>
                        <m:deg/>
                        <m:e>
                          <m:f>
                            <m:fPr>
                              <m:ctrlPr>
                                <a:rPr lang="en-US" sz="2000" i="1">
                                  <a:solidFill>
                                    <a:srgbClr val="FF0000"/>
                                  </a:solidFill>
                                  <a:latin typeface="Cambria Math" panose="02040503050406030204" pitchFamily="18" charset="0"/>
                                </a:rPr>
                              </m:ctrlPr>
                            </m:fPr>
                            <m:num>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𝑁</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𝑛</m:t>
                                  </m:r>
                                </m:e>
                              </m:d>
                            </m:num>
                            <m:den>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𝑁</m:t>
                                  </m:r>
                                  <m:r>
                                    <a:rPr lang="en-US" sz="2000" i="1">
                                      <a:solidFill>
                                        <a:srgbClr val="FF0000"/>
                                      </a:solidFill>
                                      <a:latin typeface="Cambria Math" panose="02040503050406030204" pitchFamily="18" charset="0"/>
                                    </a:rPr>
                                    <m:t>−1</m:t>
                                  </m:r>
                                </m:e>
                              </m:d>
                            </m:den>
                          </m:f>
                        </m:e>
                      </m:rad>
                    </m:oMath>
                  </m:oMathPara>
                </a14:m>
                <a:endParaRPr lang="en-US" sz="700" dirty="0">
                  <a:solidFill>
                    <a:srgbClr val="FF0000"/>
                  </a:solidFill>
                </a:endParaRPr>
              </a:p>
            </p:txBody>
          </p:sp>
        </mc:Choice>
        <mc:Fallback xmlns="">
          <p:sp>
            <p:nvSpPr>
              <p:cNvPr id="28" name="Object 10" descr="Begin equation. The root of left parenthesis upper N minus n right parenthesis divided by left parenthesis upper N minus 1 right parenthesis. End equation.">
                <a:extLst>
                  <a:ext uri="{FF2B5EF4-FFF2-40B4-BE49-F238E27FC236}">
                    <a16:creationId xmlns:a16="http://schemas.microsoft.com/office/drawing/2014/main" id="{1A467C74-786F-420B-8019-56E75137BF07}"/>
                  </a:ext>
                </a:extLst>
              </p:cNvPr>
              <p:cNvSpPr txBox="1">
                <a:spLocks noRot="1" noChangeAspect="1" noMove="1" noResize="1" noEditPoints="1" noAdjustHandles="1" noChangeArrowheads="1" noChangeShapeType="1" noTextEdit="1"/>
              </p:cNvSpPr>
              <p:nvPr>
                <p:ph sz="quarter" idx="25"/>
              </p:nvPr>
            </p:nvSpPr>
            <p:spPr>
              <a:xfrm>
                <a:off x="613051" y="4597563"/>
                <a:ext cx="2159000" cy="508000"/>
              </a:xfrm>
              <a:prstGeom prst="rect">
                <a:avLst/>
              </a:prstGeom>
              <a:blipFill>
                <a:blip r:embed="rId11"/>
                <a:stretch>
                  <a:fillRect b="-85714"/>
                </a:stretch>
              </a:blipFill>
            </p:spPr>
            <p:txBody>
              <a:bodyPr/>
              <a:lstStyle/>
              <a:p>
                <a:r>
                  <a:rPr lang="en-US">
                    <a:noFill/>
                  </a:rPr>
                  <a:t> </a:t>
                </a:r>
              </a:p>
            </p:txBody>
          </p:sp>
        </mc:Fallback>
      </mc:AlternateContent>
      <p:sp>
        <p:nvSpPr>
          <p:cNvPr id="12" name="Content Placeholder 11">
            <a:extLst>
              <a:ext uri="{FF2B5EF4-FFF2-40B4-BE49-F238E27FC236}">
                <a16:creationId xmlns:a16="http://schemas.microsoft.com/office/drawing/2014/main" id="{45AC5CB0-F24B-49AF-B94A-46F7D1BB205C}"/>
              </a:ext>
            </a:extLst>
          </p:cNvPr>
          <p:cNvSpPr>
            <a:spLocks noGrp="1"/>
          </p:cNvSpPr>
          <p:nvPr>
            <p:ph sz="quarter" idx="26"/>
          </p:nvPr>
        </p:nvSpPr>
        <p:spPr>
          <a:xfrm>
            <a:off x="452208" y="4807547"/>
            <a:ext cx="8229600" cy="457200"/>
          </a:xfrm>
        </p:spPr>
        <p:txBody>
          <a:bodyPr/>
          <a:lstStyle/>
          <a:p>
            <a:r>
              <a:rPr lang="en-IN" dirty="0">
                <a:solidFill>
                  <a:srgbClr val="FF0000"/>
                </a:solidFill>
              </a:rPr>
              <a:t>             is the </a:t>
            </a:r>
            <a:r>
              <a:rPr lang="en-IN" u="sng" dirty="0">
                <a:solidFill>
                  <a:srgbClr val="FF0000"/>
                </a:solidFill>
              </a:rPr>
              <a:t>finite population correction factor</a:t>
            </a:r>
            <a:r>
              <a:rPr lang="en-IN" dirty="0">
                <a:solidFill>
                  <a:srgbClr val="FF0000"/>
                </a:solidFill>
              </a:rPr>
              <a:t>.</a:t>
            </a:r>
          </a:p>
        </p:txBody>
      </p:sp>
      <p:graphicFrame>
        <p:nvGraphicFramePr>
          <p:cNvPr id="30" name="Object 12" descr="sigma subscript x overbar baseline">
            <a:extLst>
              <a:ext uri="{FF2B5EF4-FFF2-40B4-BE49-F238E27FC236}">
                <a16:creationId xmlns:a16="http://schemas.microsoft.com/office/drawing/2014/main" id="{34812AB9-C823-4B89-B481-99C2F0BEFE15}"/>
              </a:ext>
            </a:extLst>
          </p:cNvPr>
          <p:cNvGraphicFramePr>
            <a:graphicFrameLocks noGrp="1" noChangeAspect="1"/>
          </p:cNvGraphicFramePr>
          <p:nvPr>
            <p:ph sz="quarter" idx="27"/>
            <p:extLst>
              <p:ext uri="{D42A27DB-BD31-4B8C-83A1-F6EECF244321}">
                <p14:modId xmlns:p14="http://schemas.microsoft.com/office/powerpoint/2010/main" val="3972543789"/>
              </p:ext>
            </p:extLst>
          </p:nvPr>
        </p:nvGraphicFramePr>
        <p:xfrm>
          <a:off x="1017112" y="5651779"/>
          <a:ext cx="355600" cy="381000"/>
        </p:xfrm>
        <a:graphic>
          <a:graphicData uri="http://schemas.openxmlformats.org/presentationml/2006/ole">
            <mc:AlternateContent xmlns:mc="http://schemas.openxmlformats.org/markup-compatibility/2006">
              <mc:Choice xmlns:v="urn:schemas-microsoft-com:vml" Requires="v">
                <p:oleObj name="Equation" r:id="rId12" imgW="355320" imgH="380880" progId="Equation.DSMT4">
                  <p:embed/>
                </p:oleObj>
              </mc:Choice>
              <mc:Fallback>
                <p:oleObj name="Equation" r:id="rId12" imgW="355320" imgH="380880" progId="Equation.DSMT4">
                  <p:embed/>
                  <p:pic>
                    <p:nvPicPr>
                      <p:cNvPr id="30" name="Object 12" descr="sigma subscript x overbar baseline">
                        <a:extLst>
                          <a:ext uri="{FF2B5EF4-FFF2-40B4-BE49-F238E27FC236}">
                            <a16:creationId xmlns:a16="http://schemas.microsoft.com/office/drawing/2014/main" id="{34812AB9-C823-4B89-B481-99C2F0BEFE15}"/>
                          </a:ext>
                        </a:extLst>
                      </p:cNvPr>
                      <p:cNvPicPr/>
                      <p:nvPr/>
                    </p:nvPicPr>
                    <p:blipFill>
                      <a:blip r:embed="rId13"/>
                      <a:stretch>
                        <a:fillRect/>
                      </a:stretch>
                    </p:blipFill>
                    <p:spPr>
                      <a:xfrm>
                        <a:off x="1017112" y="5651779"/>
                        <a:ext cx="355600" cy="381000"/>
                      </a:xfrm>
                      <a:prstGeom prst="rect">
                        <a:avLst/>
                      </a:prstGeom>
                    </p:spPr>
                  </p:pic>
                </p:oleObj>
              </mc:Fallback>
            </mc:AlternateContent>
          </a:graphicData>
        </a:graphic>
      </p:graphicFrame>
      <p:sp>
        <p:nvSpPr>
          <p:cNvPr id="14" name="Content Placeholder 13">
            <a:extLst>
              <a:ext uri="{FF2B5EF4-FFF2-40B4-BE49-F238E27FC236}">
                <a16:creationId xmlns:a16="http://schemas.microsoft.com/office/drawing/2014/main" id="{0218D2BD-6835-4367-9AA4-9144222823EF}"/>
              </a:ext>
            </a:extLst>
          </p:cNvPr>
          <p:cNvSpPr>
            <a:spLocks noGrp="1"/>
          </p:cNvSpPr>
          <p:nvPr>
            <p:ph sz="quarter" idx="28"/>
          </p:nvPr>
        </p:nvSpPr>
        <p:spPr>
          <a:xfrm>
            <a:off x="476840" y="5610503"/>
            <a:ext cx="8494881" cy="548640"/>
          </a:xfrm>
        </p:spPr>
        <p:txBody>
          <a:bodyPr/>
          <a:lstStyle/>
          <a:p>
            <a:pPr marL="868680" lvl="0" indent="-640080">
              <a:buClr>
                <a:srgbClr val="003865"/>
              </a:buClr>
            </a:pPr>
            <a:r>
              <a:rPr lang="en-US" dirty="0">
                <a:solidFill>
                  <a:srgbClr val="003865"/>
                </a:solidFill>
                <a:cs typeface="Arial" panose="020B0604020202020204" pitchFamily="34" charset="0"/>
              </a:rPr>
              <a:t>is referred to as the </a:t>
            </a:r>
            <a:r>
              <a:rPr lang="en-US" b="1" u="sng" dirty="0">
                <a:solidFill>
                  <a:srgbClr val="003865"/>
                </a:solidFill>
                <a:cs typeface="Arial" panose="020B0604020202020204" pitchFamily="34" charset="0"/>
              </a:rPr>
              <a:t>standard error of the mean</a:t>
            </a:r>
            <a:r>
              <a:rPr lang="en-US" u="sng" dirty="0">
                <a:solidFill>
                  <a:srgbClr val="003865"/>
                </a:solidFill>
                <a:cs typeface="Arial" panose="020B0604020202020204" pitchFamily="34" charset="0"/>
              </a:rPr>
              <a:t>.</a:t>
            </a:r>
          </a:p>
        </p:txBody>
      </p:sp>
    </p:spTree>
    <p:extLst>
      <p:ext uri="{BB962C8B-B14F-4D97-AF65-F5344CB8AC3E}">
        <p14:creationId xmlns:p14="http://schemas.microsoft.com/office/powerpoint/2010/main" val="189117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C1A36D-2F1D-49C9-AF7D-AF3E13967944}"/>
              </a:ext>
            </a:extLst>
          </p:cNvPr>
          <p:cNvSpPr>
            <a:spLocks noGrp="1"/>
          </p:cNvSpPr>
          <p:nvPr>
            <p:ph type="title"/>
          </p:nvPr>
        </p:nvSpPr>
        <p:spPr/>
        <p:txBody>
          <a:bodyPr/>
          <a:lstStyle/>
          <a:p>
            <a:r>
              <a:rPr lang="en-US" dirty="0"/>
              <a:t>Chapter 7</a:t>
            </a:r>
            <a:br>
              <a:rPr lang="en-US" dirty="0"/>
            </a:br>
            <a:r>
              <a:rPr lang="en-US" dirty="0"/>
              <a:t>Sampling and Sampling Distributions</a:t>
            </a:r>
            <a:endParaRPr lang="en-IN" dirty="0"/>
          </a:p>
        </p:txBody>
      </p:sp>
      <p:sp>
        <p:nvSpPr>
          <p:cNvPr id="2" name="Content Placeholder 2">
            <a:extLst>
              <a:ext uri="{FF2B5EF4-FFF2-40B4-BE49-F238E27FC236}">
                <a16:creationId xmlns:a16="http://schemas.microsoft.com/office/drawing/2014/main" id="{739D8020-F80D-447D-85D0-E9C40248F093}"/>
              </a:ext>
            </a:extLst>
          </p:cNvPr>
          <p:cNvSpPr>
            <a:spLocks noGrp="1"/>
          </p:cNvSpPr>
          <p:nvPr>
            <p:ph sz="half" idx="2"/>
          </p:nvPr>
        </p:nvSpPr>
        <p:spPr>
          <a:xfrm>
            <a:off x="473243" y="2236470"/>
            <a:ext cx="11241915" cy="2385060"/>
          </a:xfrm>
        </p:spPr>
        <p:txBody>
          <a:bodyPr/>
          <a:lstStyle/>
          <a:p>
            <a:pPr lvl="0">
              <a:buClr>
                <a:srgbClr val="003865"/>
              </a:buClr>
            </a:pPr>
            <a:r>
              <a:rPr lang="en-US" dirty="0">
                <a:solidFill>
                  <a:srgbClr val="003865"/>
                </a:solidFill>
                <a:cs typeface="Arial" panose="020B0604020202020204" pitchFamily="34" charset="0"/>
              </a:rPr>
              <a:t>Selecting a Sample</a:t>
            </a:r>
          </a:p>
          <a:p>
            <a:pPr lvl="0">
              <a:buClr>
                <a:srgbClr val="003865"/>
              </a:buClr>
            </a:pPr>
            <a:r>
              <a:rPr lang="en-US" dirty="0">
                <a:solidFill>
                  <a:srgbClr val="003865"/>
                </a:solidFill>
                <a:cs typeface="Arial" panose="020B0604020202020204" pitchFamily="34" charset="0"/>
              </a:rPr>
              <a:t>Point Estimation</a:t>
            </a:r>
          </a:p>
          <a:p>
            <a:pPr lvl="0">
              <a:buClr>
                <a:srgbClr val="003865"/>
              </a:buClr>
            </a:pPr>
            <a:r>
              <a:rPr lang="en-US" dirty="0">
                <a:solidFill>
                  <a:srgbClr val="003865"/>
                </a:solidFill>
                <a:cs typeface="Arial" panose="020B0604020202020204" pitchFamily="34" charset="0"/>
              </a:rPr>
              <a:t>Introduction to Sampling Distributions</a:t>
            </a:r>
          </a:p>
          <a:p>
            <a:pPr lvl="0">
              <a:buClr>
                <a:srgbClr val="003865"/>
              </a:buClr>
            </a:pPr>
            <a:r>
              <a:rPr lang="en-US" dirty="0">
                <a:solidFill>
                  <a:srgbClr val="003865"/>
                </a:solidFill>
                <a:cs typeface="Arial" panose="020B0604020202020204" pitchFamily="34" charset="0"/>
              </a:rPr>
              <a:t>Sampling Distribution of</a:t>
            </a:r>
            <a:endParaRPr lang="en-US" dirty="0">
              <a:solidFill>
                <a:srgbClr val="000000"/>
              </a:solidFill>
              <a:cs typeface="Arial" panose="020B0604020202020204" pitchFamily="34" charset="0"/>
            </a:endParaRPr>
          </a:p>
        </p:txBody>
      </p:sp>
      <p:graphicFrame>
        <p:nvGraphicFramePr>
          <p:cNvPr id="9" name="Object 3" descr="x overbar">
            <a:extLst>
              <a:ext uri="{FF2B5EF4-FFF2-40B4-BE49-F238E27FC236}">
                <a16:creationId xmlns:a16="http://schemas.microsoft.com/office/drawing/2014/main" id="{340C1081-8785-416A-9EF1-707F2D646C19}"/>
              </a:ext>
            </a:extLst>
          </p:cNvPr>
          <p:cNvGraphicFramePr>
            <a:graphicFrameLocks noGrp="1" noChangeAspect="1"/>
          </p:cNvGraphicFramePr>
          <p:nvPr>
            <p:ph idx="10"/>
            <p:extLst>
              <p:ext uri="{D42A27DB-BD31-4B8C-83A1-F6EECF244321}">
                <p14:modId xmlns:p14="http://schemas.microsoft.com/office/powerpoint/2010/main" val="3351243292"/>
              </p:ext>
            </p:extLst>
          </p:nvPr>
        </p:nvGraphicFramePr>
        <p:xfrm>
          <a:off x="4100928" y="4105352"/>
          <a:ext cx="228600" cy="279400"/>
        </p:xfrm>
        <a:graphic>
          <a:graphicData uri="http://schemas.openxmlformats.org/presentationml/2006/ole">
            <mc:AlternateContent xmlns:mc="http://schemas.openxmlformats.org/markup-compatibility/2006">
              <mc:Choice xmlns:v="urn:schemas-microsoft-com:vml" Requires="v">
                <p:oleObj name="Equation" r:id="rId2" imgW="228600" imgH="279360" progId="Equation.DSMT4">
                  <p:embed/>
                </p:oleObj>
              </mc:Choice>
              <mc:Fallback>
                <p:oleObj name="Equation" r:id="rId2" imgW="228600" imgH="279360" progId="Equation.DSMT4">
                  <p:embed/>
                  <p:pic>
                    <p:nvPicPr>
                      <p:cNvPr id="9" name="Object 3" descr="x overbar">
                        <a:extLst>
                          <a:ext uri="{FF2B5EF4-FFF2-40B4-BE49-F238E27FC236}">
                            <a16:creationId xmlns:a16="http://schemas.microsoft.com/office/drawing/2014/main" id="{340C1081-8785-416A-9EF1-707F2D646C19}"/>
                          </a:ext>
                        </a:extLst>
                      </p:cNvPr>
                      <p:cNvPicPr/>
                      <p:nvPr/>
                    </p:nvPicPr>
                    <p:blipFill>
                      <a:blip r:embed="rId3"/>
                      <a:stretch>
                        <a:fillRect/>
                      </a:stretch>
                    </p:blipFill>
                    <p:spPr>
                      <a:xfrm>
                        <a:off x="4100928" y="4105352"/>
                        <a:ext cx="228600" cy="279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F97D579F-2509-4E57-BB94-B1209374FE1D}"/>
              </a:ext>
            </a:extLst>
          </p:cNvPr>
          <p:cNvSpPr>
            <a:spLocks noGrp="1"/>
          </p:cNvSpPr>
          <p:nvPr>
            <p:ph idx="11"/>
          </p:nvPr>
        </p:nvSpPr>
        <p:spPr>
          <a:xfrm>
            <a:off x="476843" y="4643638"/>
            <a:ext cx="3657600" cy="457200"/>
          </a:xfrm>
        </p:spPr>
        <p:txBody>
          <a:bodyPr/>
          <a:lstStyle/>
          <a:p>
            <a:pPr marL="228600" lvl="0" indent="-228600" algn="l">
              <a:buClr>
                <a:srgbClr val="003865"/>
              </a:buClr>
              <a:buFont typeface="Arial" panose="020B0604020202020204" pitchFamily="34" charset="0"/>
              <a:buChar char="•"/>
            </a:pPr>
            <a:r>
              <a:rPr lang="en-US" dirty="0">
                <a:solidFill>
                  <a:srgbClr val="003865"/>
                </a:solidFill>
                <a:cs typeface="Arial" panose="020B0604020202020204" pitchFamily="34" charset="0"/>
              </a:rPr>
              <a:t>Sampling Distribution of</a:t>
            </a:r>
            <a:endParaRPr lang="en-US" i="1" dirty="0">
              <a:solidFill>
                <a:srgbClr val="003865"/>
              </a:solidFill>
              <a:cs typeface="Arial" panose="020B0604020202020204" pitchFamily="34" charset="0"/>
            </a:endParaRPr>
          </a:p>
        </p:txBody>
      </p:sp>
      <p:graphicFrame>
        <p:nvGraphicFramePr>
          <p:cNvPr id="10" name="Object 5" descr="p overbar">
            <a:extLst>
              <a:ext uri="{FF2B5EF4-FFF2-40B4-BE49-F238E27FC236}">
                <a16:creationId xmlns:a16="http://schemas.microsoft.com/office/drawing/2014/main" id="{2DA8F6D4-A79B-4E34-9E5B-4E79F3C7878C}"/>
              </a:ext>
            </a:extLst>
          </p:cNvPr>
          <p:cNvGraphicFramePr>
            <a:graphicFrameLocks noGrp="1" noChangeAspect="1"/>
          </p:cNvGraphicFramePr>
          <p:nvPr>
            <p:ph idx="13"/>
            <p:extLst>
              <p:ext uri="{D42A27DB-BD31-4B8C-83A1-F6EECF244321}">
                <p14:modId xmlns:p14="http://schemas.microsoft.com/office/powerpoint/2010/main" val="1021739968"/>
              </p:ext>
            </p:extLst>
          </p:nvPr>
        </p:nvGraphicFramePr>
        <p:xfrm>
          <a:off x="4089183" y="4700878"/>
          <a:ext cx="228600" cy="342720"/>
        </p:xfrm>
        <a:graphic>
          <a:graphicData uri="http://schemas.openxmlformats.org/presentationml/2006/ole">
            <mc:AlternateContent xmlns:mc="http://schemas.openxmlformats.org/markup-compatibility/2006">
              <mc:Choice xmlns:v="urn:schemas-microsoft-com:vml" Requires="v">
                <p:oleObj name="Equation" r:id="rId4" imgW="228600" imgH="342720" progId="Equation.DSMT4">
                  <p:embed/>
                </p:oleObj>
              </mc:Choice>
              <mc:Fallback>
                <p:oleObj name="Equation" r:id="rId4" imgW="228600" imgH="342720" progId="Equation.DSMT4">
                  <p:embed/>
                  <p:pic>
                    <p:nvPicPr>
                      <p:cNvPr id="10" name="Object 5" descr="p overbar">
                        <a:extLst>
                          <a:ext uri="{FF2B5EF4-FFF2-40B4-BE49-F238E27FC236}">
                            <a16:creationId xmlns:a16="http://schemas.microsoft.com/office/drawing/2014/main" id="{2DA8F6D4-A79B-4E34-9E5B-4E79F3C7878C}"/>
                          </a:ext>
                        </a:extLst>
                      </p:cNvPr>
                      <p:cNvPicPr/>
                      <p:nvPr/>
                    </p:nvPicPr>
                    <p:blipFill>
                      <a:blip r:embed="rId5"/>
                      <a:stretch>
                        <a:fillRect/>
                      </a:stretch>
                    </p:blipFill>
                    <p:spPr>
                      <a:xfrm>
                        <a:off x="4089183" y="4700878"/>
                        <a:ext cx="228600" cy="342720"/>
                      </a:xfrm>
                      <a:prstGeom prst="rect">
                        <a:avLst/>
                      </a:prstGeom>
                    </p:spPr>
                  </p:pic>
                </p:oleObj>
              </mc:Fallback>
            </mc:AlternateContent>
          </a:graphicData>
        </a:graphic>
      </p:graphicFrame>
    </p:spTree>
    <p:extLst>
      <p:ext uri="{BB962C8B-B14F-4D97-AF65-F5344CB8AC3E}">
        <p14:creationId xmlns:p14="http://schemas.microsoft.com/office/powerpoint/2010/main" val="3899643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905ADDA-7328-4FDE-B996-5B1ABAEAC801}"/>
                  </a:ext>
                  <a:ext uri="{C183D7F6-B498-43B3-948B-1728B52AA6E4}">
                    <adec:decorative xmlns:adec="http://schemas.microsoft.com/office/drawing/2017/decorative" val="1"/>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r>
                      <a:rPr lang="en-US" i="1">
                        <a:latin typeface="Cambria Math" panose="02040503050406030204" pitchFamily="18" charset="0"/>
                      </a:rPr>
                      <m:t> </m:t>
                    </m:r>
                  </m:oMath>
                </a14:m>
                <a:r>
                  <a:rPr lang="en-US" dirty="0"/>
                  <a:t>(5 of 13)</a:t>
                </a:r>
                <a:endParaRPr lang="en-IN" dirty="0"/>
              </a:p>
            </p:txBody>
          </p:sp>
        </mc:Choice>
        <mc:Fallback xmlns="">
          <p:sp>
            <p:nvSpPr>
              <p:cNvPr id="2" name="Title 1">
                <a:extLst>
                  <a:ext uri="{FF2B5EF4-FFF2-40B4-BE49-F238E27FC236}">
                    <a16:creationId xmlns:a16="http://schemas.microsoft.com/office/drawing/2014/main" id="{6905ADDA-7328-4FDE-B996-5B1ABAEAC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BE8EED7-2744-40BC-9076-3617D6F6BFB1}"/>
              </a:ext>
              <a:ext uri="{C183D7F6-B498-43B3-948B-1728B52AA6E4}">
                <adec:decorative xmlns:adec="http://schemas.microsoft.com/office/drawing/2017/decorative" val="1"/>
              </a:ext>
            </a:extLst>
          </p:cNvPr>
          <p:cNvSpPr>
            <a:spLocks noGrp="1"/>
          </p:cNvSpPr>
          <p:nvPr>
            <p:ph sz="quarter" idx="17"/>
          </p:nvPr>
        </p:nvSpPr>
        <p:spPr>
          <a:xfrm>
            <a:off x="476843" y="1828800"/>
            <a:ext cx="10881360" cy="822960"/>
          </a:xfrm>
        </p:spPr>
        <p:txBody>
          <a:bodyPr/>
          <a:lstStyle/>
          <a:p>
            <a:pPr lvl="0">
              <a:buClr>
                <a:srgbClr val="003865"/>
              </a:buClr>
            </a:pPr>
            <a:r>
              <a:rPr lang="en-US" dirty="0">
                <a:solidFill>
                  <a:srgbClr val="003865"/>
                </a:solidFill>
                <a:cs typeface="Arial" panose="020B0604020202020204" pitchFamily="34" charset="0"/>
              </a:rPr>
              <a:t>When the population has a normal distribution, the sampling distribution of</a:t>
            </a:r>
          </a:p>
        </p:txBody>
      </p:sp>
      <p:graphicFrame>
        <p:nvGraphicFramePr>
          <p:cNvPr id="21" name="Object 3" descr="x overbar">
            <a:extLst>
              <a:ext uri="{FF2B5EF4-FFF2-40B4-BE49-F238E27FC236}">
                <a16:creationId xmlns:a16="http://schemas.microsoft.com/office/drawing/2014/main" id="{1BF5F1D6-8AE2-444F-A8DD-91EAF376E39C}"/>
              </a:ext>
            </a:extLst>
          </p:cNvPr>
          <p:cNvGraphicFramePr>
            <a:graphicFrameLocks noGrp="1" noChangeAspect="1"/>
          </p:cNvGraphicFramePr>
          <p:nvPr>
            <p:ph sz="quarter" idx="18"/>
            <p:extLst>
              <p:ext uri="{D42A27DB-BD31-4B8C-83A1-F6EECF244321}">
                <p14:modId xmlns:p14="http://schemas.microsoft.com/office/powerpoint/2010/main" val="2985490095"/>
              </p:ext>
            </p:extLst>
          </p:nvPr>
        </p:nvGraphicFramePr>
        <p:xfrm>
          <a:off x="10853245" y="1914728"/>
          <a:ext cx="228600" cy="279400"/>
        </p:xfrm>
        <a:graphic>
          <a:graphicData uri="http://schemas.openxmlformats.org/presentationml/2006/ole">
            <mc:AlternateContent xmlns:mc="http://schemas.openxmlformats.org/markup-compatibility/2006">
              <mc:Choice xmlns:v="urn:schemas-microsoft-com:vml" Requires="v">
                <p:oleObj name="Equation" r:id="rId4" imgW="228600" imgH="279360" progId="Equation.DSMT4">
                  <p:embed/>
                </p:oleObj>
              </mc:Choice>
              <mc:Fallback>
                <p:oleObj name="Equation" r:id="rId4" imgW="228600" imgH="279360" progId="Equation.DSMT4">
                  <p:embed/>
                  <p:pic>
                    <p:nvPicPr>
                      <p:cNvPr id="21" name="Object 3" descr="x overbar">
                        <a:extLst>
                          <a:ext uri="{FF2B5EF4-FFF2-40B4-BE49-F238E27FC236}">
                            <a16:creationId xmlns:a16="http://schemas.microsoft.com/office/drawing/2014/main" id="{1BF5F1D6-8AE2-444F-A8DD-91EAF376E39C}"/>
                          </a:ext>
                        </a:extLst>
                      </p:cNvPr>
                      <p:cNvPicPr/>
                      <p:nvPr/>
                    </p:nvPicPr>
                    <p:blipFill>
                      <a:blip r:embed="rId5"/>
                      <a:stretch>
                        <a:fillRect/>
                      </a:stretch>
                    </p:blipFill>
                    <p:spPr>
                      <a:xfrm>
                        <a:off x="10853245" y="1914728"/>
                        <a:ext cx="228600" cy="2794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A8D89FC1-DB24-4A7D-9AAF-BE32C3B87ACA}"/>
              </a:ext>
              <a:ext uri="{C183D7F6-B498-43B3-948B-1728B52AA6E4}">
                <adec:decorative xmlns:adec="http://schemas.microsoft.com/office/drawing/2017/decorative" val="1"/>
              </a:ext>
            </a:extLst>
          </p:cNvPr>
          <p:cNvSpPr>
            <a:spLocks noGrp="1"/>
          </p:cNvSpPr>
          <p:nvPr>
            <p:ph sz="quarter" idx="19"/>
          </p:nvPr>
        </p:nvSpPr>
        <p:spPr>
          <a:xfrm>
            <a:off x="702816" y="2189564"/>
            <a:ext cx="6035040" cy="457200"/>
          </a:xfrm>
        </p:spPr>
        <p:txBody>
          <a:bodyPr/>
          <a:lstStyle/>
          <a:p>
            <a:pPr marL="0" indent="0">
              <a:buNone/>
            </a:pPr>
            <a:r>
              <a:rPr lang="en-US" dirty="0">
                <a:solidFill>
                  <a:srgbClr val="003865"/>
                </a:solidFill>
                <a:cs typeface="Arial" panose="020B0604020202020204" pitchFamily="34" charset="0"/>
              </a:rPr>
              <a:t>is normally distributed for any sample size.</a:t>
            </a:r>
            <a:endParaRPr lang="en-IN" dirty="0"/>
          </a:p>
        </p:txBody>
      </p:sp>
      <p:sp>
        <p:nvSpPr>
          <p:cNvPr id="6" name="Content Placeholder 5">
            <a:extLst>
              <a:ext uri="{FF2B5EF4-FFF2-40B4-BE49-F238E27FC236}">
                <a16:creationId xmlns:a16="http://schemas.microsoft.com/office/drawing/2014/main" id="{45FEEA79-37D7-43D8-9220-74B3501FB567}"/>
              </a:ext>
              <a:ext uri="{C183D7F6-B498-43B3-948B-1728B52AA6E4}">
                <adec:decorative xmlns:adec="http://schemas.microsoft.com/office/drawing/2017/decorative" val="1"/>
              </a:ext>
            </a:extLst>
          </p:cNvPr>
          <p:cNvSpPr>
            <a:spLocks noGrp="1"/>
          </p:cNvSpPr>
          <p:nvPr>
            <p:ph sz="quarter" idx="20"/>
          </p:nvPr>
        </p:nvSpPr>
        <p:spPr>
          <a:xfrm>
            <a:off x="476843" y="2788563"/>
            <a:ext cx="7040880" cy="548640"/>
          </a:xfrm>
        </p:spPr>
        <p:txBody>
          <a:bodyPr/>
          <a:lstStyle/>
          <a:p>
            <a:r>
              <a:rPr lang="en-US" dirty="0">
                <a:solidFill>
                  <a:srgbClr val="003865"/>
                </a:solidFill>
                <a:cs typeface="Arial" panose="020B0604020202020204" pitchFamily="34" charset="0"/>
              </a:rPr>
              <a:t>In most applications, the sampling distribution of</a:t>
            </a:r>
            <a:endParaRPr lang="en-IN" dirty="0"/>
          </a:p>
        </p:txBody>
      </p:sp>
      <p:graphicFrame>
        <p:nvGraphicFramePr>
          <p:cNvPr id="22" name="Object 6" descr="x overbar">
            <a:extLst>
              <a:ext uri="{FF2B5EF4-FFF2-40B4-BE49-F238E27FC236}">
                <a16:creationId xmlns:a16="http://schemas.microsoft.com/office/drawing/2014/main" id="{7D1B2C83-D723-4D32-9C48-6BA01190E2F7}"/>
              </a:ext>
            </a:extLst>
          </p:cNvPr>
          <p:cNvGraphicFramePr>
            <a:graphicFrameLocks noGrp="1" noChangeAspect="1"/>
          </p:cNvGraphicFramePr>
          <p:nvPr>
            <p:ph sz="quarter" idx="21"/>
            <p:extLst>
              <p:ext uri="{D42A27DB-BD31-4B8C-83A1-F6EECF244321}">
                <p14:modId xmlns:p14="http://schemas.microsoft.com/office/powerpoint/2010/main" val="3758450337"/>
              </p:ext>
            </p:extLst>
          </p:nvPr>
        </p:nvGraphicFramePr>
        <p:xfrm>
          <a:off x="7341527" y="2882131"/>
          <a:ext cx="228600" cy="279400"/>
        </p:xfrm>
        <a:graphic>
          <a:graphicData uri="http://schemas.openxmlformats.org/presentationml/2006/ole">
            <mc:AlternateContent xmlns:mc="http://schemas.openxmlformats.org/markup-compatibility/2006">
              <mc:Choice xmlns:v="urn:schemas-microsoft-com:vml" Requires="v">
                <p:oleObj name="Equation" r:id="rId6" imgW="228600" imgH="279360" progId="Equation.DSMT4">
                  <p:embed/>
                </p:oleObj>
              </mc:Choice>
              <mc:Fallback>
                <p:oleObj name="Equation" r:id="rId6" imgW="228600" imgH="279360" progId="Equation.DSMT4">
                  <p:embed/>
                  <p:pic>
                    <p:nvPicPr>
                      <p:cNvPr id="22" name="Object 6" descr="x overbar">
                        <a:extLst>
                          <a:ext uri="{FF2B5EF4-FFF2-40B4-BE49-F238E27FC236}">
                            <a16:creationId xmlns:a16="http://schemas.microsoft.com/office/drawing/2014/main" id="{7D1B2C83-D723-4D32-9C48-6BA01190E2F7}"/>
                          </a:ext>
                        </a:extLst>
                      </p:cNvPr>
                      <p:cNvPicPr/>
                      <p:nvPr/>
                    </p:nvPicPr>
                    <p:blipFill>
                      <a:blip r:embed="rId5"/>
                      <a:stretch>
                        <a:fillRect/>
                      </a:stretch>
                    </p:blipFill>
                    <p:spPr>
                      <a:xfrm>
                        <a:off x="7341527" y="2882131"/>
                        <a:ext cx="228600" cy="2794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20E9A8BB-8437-4553-8991-54F1D7DD4A75}"/>
              </a:ext>
              <a:ext uri="{C183D7F6-B498-43B3-948B-1728B52AA6E4}">
                <adec:decorative xmlns:adec="http://schemas.microsoft.com/office/drawing/2017/decorative" val="1"/>
              </a:ext>
            </a:extLst>
          </p:cNvPr>
          <p:cNvSpPr>
            <a:spLocks noGrp="1"/>
          </p:cNvSpPr>
          <p:nvPr>
            <p:ph sz="quarter" idx="22"/>
          </p:nvPr>
        </p:nvSpPr>
        <p:spPr>
          <a:xfrm>
            <a:off x="476843" y="2788563"/>
            <a:ext cx="10881360" cy="822960"/>
          </a:xfrm>
        </p:spPr>
        <p:txBody>
          <a:bodyPr/>
          <a:lstStyle/>
          <a:p>
            <a:pPr indent="6812280">
              <a:buNone/>
            </a:pPr>
            <a:r>
              <a:rPr lang="en-US" dirty="0">
                <a:solidFill>
                  <a:srgbClr val="003865"/>
                </a:solidFill>
                <a:cs typeface="Arial" panose="020B0604020202020204" pitchFamily="34" charset="0"/>
              </a:rPr>
              <a:t>can be approximated by a normal distribution whenever the sample is size 30 or more.</a:t>
            </a:r>
            <a:endParaRPr lang="en-IN" dirty="0"/>
          </a:p>
        </p:txBody>
      </p:sp>
      <p:sp>
        <p:nvSpPr>
          <p:cNvPr id="9" name="Content Placeholder 8">
            <a:extLst>
              <a:ext uri="{FF2B5EF4-FFF2-40B4-BE49-F238E27FC236}">
                <a16:creationId xmlns:a16="http://schemas.microsoft.com/office/drawing/2014/main" id="{388EE097-6847-45F3-A00A-099F68C7AD84}"/>
              </a:ext>
              <a:ext uri="{C183D7F6-B498-43B3-948B-1728B52AA6E4}">
                <adec:decorative xmlns:adec="http://schemas.microsoft.com/office/drawing/2017/decorative" val="1"/>
              </a:ext>
            </a:extLst>
          </p:cNvPr>
          <p:cNvSpPr>
            <a:spLocks noGrp="1"/>
          </p:cNvSpPr>
          <p:nvPr>
            <p:ph sz="quarter" idx="23"/>
          </p:nvPr>
        </p:nvSpPr>
        <p:spPr>
          <a:xfrm>
            <a:off x="473242" y="3761502"/>
            <a:ext cx="10881360" cy="822960"/>
          </a:xfrm>
        </p:spPr>
        <p:txBody>
          <a:bodyPr/>
          <a:lstStyle/>
          <a:p>
            <a:pPr lvl="0">
              <a:buClr>
                <a:srgbClr val="003865"/>
              </a:buClr>
            </a:pPr>
            <a:r>
              <a:rPr lang="en-US" dirty="0">
                <a:solidFill>
                  <a:srgbClr val="003865"/>
                </a:solidFill>
                <a:cs typeface="Arial" panose="020B0604020202020204" pitchFamily="34" charset="0"/>
              </a:rPr>
              <a:t>In cases where the population is highly skewed or outliers are present, samples of size 50 may be needed.</a:t>
            </a:r>
          </a:p>
        </p:txBody>
      </p:sp>
    </p:spTree>
    <p:extLst>
      <p:ext uri="{BB962C8B-B14F-4D97-AF65-F5344CB8AC3E}">
        <p14:creationId xmlns:p14="http://schemas.microsoft.com/office/powerpoint/2010/main" val="2177365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C3C4FDAE-13C7-4660-9DA3-36BFFA1B5274}"/>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t>(6 of 13)</a:t>
                </a:r>
                <a:endParaRPr lang="en-IN" dirty="0"/>
              </a:p>
            </p:txBody>
          </p:sp>
        </mc:Choice>
        <mc:Fallback xmlns="">
          <p:sp>
            <p:nvSpPr>
              <p:cNvPr id="7" name="Title 1">
                <a:extLst>
                  <a:ext uri="{FF2B5EF4-FFF2-40B4-BE49-F238E27FC236}">
                    <a16:creationId xmlns:a16="http://schemas.microsoft.com/office/drawing/2014/main" id="{C3C4FDAE-13C7-4660-9DA3-36BFFA1B5274}"/>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124ACC37-F34C-404B-B49C-B8D2D2D7E4EA}"/>
              </a:ext>
            </a:extLst>
          </p:cNvPr>
          <p:cNvSpPr>
            <a:spLocks noGrp="1"/>
          </p:cNvSpPr>
          <p:nvPr>
            <p:ph sz="half" idx="2"/>
          </p:nvPr>
        </p:nvSpPr>
        <p:spPr>
          <a:xfrm>
            <a:off x="476843" y="1828800"/>
            <a:ext cx="4206240" cy="457200"/>
          </a:xfrm>
        </p:spPr>
        <p:txBody>
          <a:bodyPr/>
          <a:lstStyle/>
          <a:p>
            <a:pPr lvl="0">
              <a:buClr>
                <a:srgbClr val="003865"/>
              </a:buClr>
            </a:pPr>
            <a:r>
              <a:rPr lang="en-US" dirty="0">
                <a:solidFill>
                  <a:srgbClr val="003865"/>
                </a:solidFill>
                <a:cs typeface="Arial" panose="020B0604020202020204" pitchFamily="34" charset="0"/>
              </a:rPr>
              <a:t>The sampling distribution of</a:t>
            </a:r>
          </a:p>
        </p:txBody>
      </p:sp>
      <p:graphicFrame>
        <p:nvGraphicFramePr>
          <p:cNvPr id="8" name="Object 3" descr="x overbar">
            <a:extLst>
              <a:ext uri="{FF2B5EF4-FFF2-40B4-BE49-F238E27FC236}">
                <a16:creationId xmlns:a16="http://schemas.microsoft.com/office/drawing/2014/main" id="{D3A5F1F9-89B3-41C9-B597-9B7E08112735}"/>
              </a:ext>
            </a:extLst>
          </p:cNvPr>
          <p:cNvGraphicFramePr>
            <a:graphicFrameLocks noGrp="1" noChangeAspect="1"/>
          </p:cNvGraphicFramePr>
          <p:nvPr>
            <p:ph idx="10"/>
            <p:extLst>
              <p:ext uri="{D42A27DB-BD31-4B8C-83A1-F6EECF244321}">
                <p14:modId xmlns:p14="http://schemas.microsoft.com/office/powerpoint/2010/main" val="2351972727"/>
              </p:ext>
            </p:extLst>
          </p:nvPr>
        </p:nvGraphicFramePr>
        <p:xfrm>
          <a:off x="4576002" y="1920399"/>
          <a:ext cx="228600" cy="279400"/>
        </p:xfrm>
        <a:graphic>
          <a:graphicData uri="http://schemas.openxmlformats.org/presentationml/2006/ole">
            <mc:AlternateContent xmlns:mc="http://schemas.openxmlformats.org/markup-compatibility/2006">
              <mc:Choice xmlns:v="urn:schemas-microsoft-com:vml" Requires="v">
                <p:oleObj name="Equation" r:id="rId4" imgW="228600" imgH="279360" progId="Equation.DSMT4">
                  <p:embed/>
                </p:oleObj>
              </mc:Choice>
              <mc:Fallback>
                <p:oleObj name="Equation" r:id="rId4" imgW="228600" imgH="279360" progId="Equation.DSMT4">
                  <p:embed/>
                  <p:pic>
                    <p:nvPicPr>
                      <p:cNvPr id="8" name="Object 3" descr="x overbar">
                        <a:extLst>
                          <a:ext uri="{FF2B5EF4-FFF2-40B4-BE49-F238E27FC236}">
                            <a16:creationId xmlns:a16="http://schemas.microsoft.com/office/drawing/2014/main" id="{D3A5F1F9-89B3-41C9-B597-9B7E08112735}"/>
                          </a:ext>
                        </a:extLst>
                      </p:cNvPr>
                      <p:cNvPicPr/>
                      <p:nvPr/>
                    </p:nvPicPr>
                    <p:blipFill>
                      <a:blip r:embed="rId5"/>
                      <a:stretch>
                        <a:fillRect/>
                      </a:stretch>
                    </p:blipFill>
                    <p:spPr>
                      <a:xfrm>
                        <a:off x="4576002" y="1920399"/>
                        <a:ext cx="228600" cy="2794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1B12E292-EF2A-434C-BD57-3802D3782E65}"/>
              </a:ext>
            </a:extLst>
          </p:cNvPr>
          <p:cNvSpPr>
            <a:spLocks noGrp="1"/>
          </p:cNvSpPr>
          <p:nvPr>
            <p:ph idx="11"/>
          </p:nvPr>
        </p:nvSpPr>
        <p:spPr>
          <a:xfrm>
            <a:off x="476843" y="1828800"/>
            <a:ext cx="11237976" cy="822960"/>
          </a:xfrm>
        </p:spPr>
        <p:txBody>
          <a:bodyPr/>
          <a:lstStyle/>
          <a:p>
            <a:pPr marL="228600" indent="4041648" algn="l"/>
            <a:r>
              <a:rPr lang="en-US" dirty="0">
                <a:solidFill>
                  <a:srgbClr val="003865"/>
                </a:solidFill>
                <a:cs typeface="Arial" panose="020B0604020202020204" pitchFamily="34" charset="0"/>
              </a:rPr>
              <a:t>can be used to provide probability information about how close the sample mean</a:t>
            </a:r>
            <a:endParaRPr lang="en-IN" dirty="0"/>
          </a:p>
        </p:txBody>
      </p:sp>
      <p:graphicFrame>
        <p:nvGraphicFramePr>
          <p:cNvPr id="9" name="Object 5" descr="x overbar">
            <a:extLst>
              <a:ext uri="{FF2B5EF4-FFF2-40B4-BE49-F238E27FC236}">
                <a16:creationId xmlns:a16="http://schemas.microsoft.com/office/drawing/2014/main" id="{D3D0B0D7-4928-47E9-A235-9856A387DC02}"/>
              </a:ext>
            </a:extLst>
          </p:cNvPr>
          <p:cNvGraphicFramePr>
            <a:graphicFrameLocks noGrp="1" noChangeAspect="1"/>
          </p:cNvGraphicFramePr>
          <p:nvPr>
            <p:ph idx="13"/>
            <p:extLst>
              <p:ext uri="{D42A27DB-BD31-4B8C-83A1-F6EECF244321}">
                <p14:modId xmlns:p14="http://schemas.microsoft.com/office/powerpoint/2010/main" val="4170022741"/>
              </p:ext>
            </p:extLst>
          </p:nvPr>
        </p:nvGraphicFramePr>
        <p:xfrm>
          <a:off x="5484021" y="2286000"/>
          <a:ext cx="228600" cy="279400"/>
        </p:xfrm>
        <a:graphic>
          <a:graphicData uri="http://schemas.openxmlformats.org/presentationml/2006/ole">
            <mc:AlternateContent xmlns:mc="http://schemas.openxmlformats.org/markup-compatibility/2006">
              <mc:Choice xmlns:v="urn:schemas-microsoft-com:vml" Requires="v">
                <p:oleObj name="Equation" r:id="rId6" imgW="228600" imgH="279360" progId="Equation.DSMT4">
                  <p:embed/>
                </p:oleObj>
              </mc:Choice>
              <mc:Fallback>
                <p:oleObj name="Equation" r:id="rId6" imgW="228600" imgH="279360" progId="Equation.DSMT4">
                  <p:embed/>
                  <p:pic>
                    <p:nvPicPr>
                      <p:cNvPr id="9" name="Object 5" descr="x overbar">
                        <a:extLst>
                          <a:ext uri="{FF2B5EF4-FFF2-40B4-BE49-F238E27FC236}">
                            <a16:creationId xmlns:a16="http://schemas.microsoft.com/office/drawing/2014/main" id="{D3D0B0D7-4928-47E9-A235-9856A387DC02}"/>
                          </a:ext>
                        </a:extLst>
                      </p:cNvPr>
                      <p:cNvPicPr/>
                      <p:nvPr/>
                    </p:nvPicPr>
                    <p:blipFill>
                      <a:blip r:embed="rId5"/>
                      <a:stretch>
                        <a:fillRect/>
                      </a:stretch>
                    </p:blipFill>
                    <p:spPr>
                      <a:xfrm>
                        <a:off x="5484021" y="2286000"/>
                        <a:ext cx="228600" cy="2794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BE28A9F9-86AE-4F0A-9520-32AF08D42B57}"/>
              </a:ext>
            </a:extLst>
          </p:cNvPr>
          <p:cNvSpPr>
            <a:spLocks noGrp="1"/>
          </p:cNvSpPr>
          <p:nvPr>
            <p:ph idx="15"/>
          </p:nvPr>
        </p:nvSpPr>
        <p:spPr>
          <a:xfrm>
            <a:off x="5655468" y="2197418"/>
            <a:ext cx="3962400" cy="457200"/>
          </a:xfrm>
        </p:spPr>
        <p:txBody>
          <a:bodyPr/>
          <a:lstStyle/>
          <a:p>
            <a:pPr algn="l"/>
            <a:r>
              <a:rPr lang="en-US" dirty="0">
                <a:solidFill>
                  <a:srgbClr val="003865"/>
                </a:solidFill>
                <a:cs typeface="Arial" panose="020B0604020202020204" pitchFamily="34" charset="0"/>
              </a:rPr>
              <a:t>is to the population mean </a:t>
            </a:r>
            <a:r>
              <a:rPr lang="en-US" i="1" dirty="0">
                <a:solidFill>
                  <a:srgbClr val="003865"/>
                </a:solidFill>
                <a:cs typeface="Arial" panose="020B0604020202020204" pitchFamily="34" charset="0"/>
              </a:rPr>
              <a:t>µ</a:t>
            </a:r>
            <a:r>
              <a:rPr lang="en-US" dirty="0">
                <a:solidFill>
                  <a:srgbClr val="003865"/>
                </a:solidFill>
                <a:cs typeface="Arial" panose="020B0604020202020204" pitchFamily="34" charset="0"/>
              </a:rPr>
              <a:t>.</a:t>
            </a:r>
            <a:endParaRPr lang="en-IN" dirty="0"/>
          </a:p>
        </p:txBody>
      </p:sp>
    </p:spTree>
    <p:extLst>
      <p:ext uri="{BB962C8B-B14F-4D97-AF65-F5344CB8AC3E}">
        <p14:creationId xmlns:p14="http://schemas.microsoft.com/office/powerpoint/2010/main" val="4047730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EAA2CA0-BDBE-4DE7-B77D-D96B0D998945}"/>
              </a:ext>
            </a:extLst>
          </p:cNvPr>
          <p:cNvSpPr>
            <a:spLocks noGrp="1"/>
          </p:cNvSpPr>
          <p:nvPr>
            <p:ph type="title"/>
          </p:nvPr>
        </p:nvSpPr>
        <p:spPr/>
        <p:txBody>
          <a:bodyPr/>
          <a:lstStyle/>
          <a:p>
            <a:r>
              <a:rPr lang="en-IN" dirty="0"/>
              <a:t>Central Limit Theorem</a:t>
            </a:r>
          </a:p>
        </p:txBody>
      </p:sp>
      <p:sp>
        <p:nvSpPr>
          <p:cNvPr id="2" name="Content Placeholder 2">
            <a:extLst>
              <a:ext uri="{FF2B5EF4-FFF2-40B4-BE49-F238E27FC236}">
                <a16:creationId xmlns:a16="http://schemas.microsoft.com/office/drawing/2014/main" id="{37687E8A-AAE2-4182-A8BE-13A51F43CC69}"/>
              </a:ext>
            </a:extLst>
          </p:cNvPr>
          <p:cNvSpPr>
            <a:spLocks noGrp="1"/>
          </p:cNvSpPr>
          <p:nvPr>
            <p:ph sz="half" idx="2"/>
          </p:nvPr>
        </p:nvSpPr>
        <p:spPr>
          <a:xfrm>
            <a:off x="476843" y="1828800"/>
            <a:ext cx="11241915" cy="1188720"/>
          </a:xfrm>
        </p:spPr>
        <p:txBody>
          <a:bodyPr/>
          <a:lstStyle/>
          <a:p>
            <a:pPr marL="0" lvl="0" indent="0">
              <a:buClr>
                <a:srgbClr val="003865"/>
              </a:buClr>
              <a:buNone/>
            </a:pPr>
            <a:r>
              <a:rPr lang="en-US" dirty="0">
                <a:solidFill>
                  <a:srgbClr val="003865"/>
                </a:solidFill>
                <a:cs typeface="Arial" panose="020B0604020202020204" pitchFamily="34" charset="0"/>
              </a:rPr>
              <a:t>When the population from which we are selecting a random sample does not have a normal distribution, the </a:t>
            </a:r>
            <a:r>
              <a:rPr lang="en-US" u="sng" dirty="0">
                <a:solidFill>
                  <a:srgbClr val="003865"/>
                </a:solidFill>
                <a:cs typeface="Arial" panose="020B0604020202020204" pitchFamily="34" charset="0"/>
              </a:rPr>
              <a:t>central limit theorem</a:t>
            </a:r>
            <a:r>
              <a:rPr lang="en-US" dirty="0">
                <a:solidFill>
                  <a:srgbClr val="003865"/>
                </a:solidFill>
                <a:cs typeface="Arial" panose="020B0604020202020204" pitchFamily="34" charset="0"/>
              </a:rPr>
              <a:t> is helpful in identifying the shape of the sampling distribution of</a:t>
            </a:r>
          </a:p>
        </p:txBody>
      </p:sp>
      <p:graphicFrame>
        <p:nvGraphicFramePr>
          <p:cNvPr id="8" name="Object 3" descr="x overbar">
            <a:extLst>
              <a:ext uri="{FF2B5EF4-FFF2-40B4-BE49-F238E27FC236}">
                <a16:creationId xmlns:a16="http://schemas.microsoft.com/office/drawing/2014/main" id="{4A48AEA9-C50C-43FD-A6F6-747F62250CDD}"/>
              </a:ext>
            </a:extLst>
          </p:cNvPr>
          <p:cNvGraphicFramePr>
            <a:graphicFrameLocks noGrp="1" noChangeAspect="1"/>
          </p:cNvGraphicFramePr>
          <p:nvPr>
            <p:ph idx="10"/>
            <p:extLst>
              <p:ext uri="{D42A27DB-BD31-4B8C-83A1-F6EECF244321}">
                <p14:modId xmlns:p14="http://schemas.microsoft.com/office/powerpoint/2010/main" val="3929356121"/>
              </p:ext>
            </p:extLst>
          </p:nvPr>
        </p:nvGraphicFramePr>
        <p:xfrm>
          <a:off x="5503069" y="2654301"/>
          <a:ext cx="279360" cy="279360"/>
        </p:xfrm>
        <a:graphic>
          <a:graphicData uri="http://schemas.openxmlformats.org/presentationml/2006/ole">
            <mc:AlternateContent xmlns:mc="http://schemas.openxmlformats.org/markup-compatibility/2006">
              <mc:Choice xmlns:v="urn:schemas-microsoft-com:vml" Requires="v">
                <p:oleObj name="Equation" r:id="rId2" imgW="279360" imgH="279360" progId="Equation.DSMT4">
                  <p:embed/>
                </p:oleObj>
              </mc:Choice>
              <mc:Fallback>
                <p:oleObj name="Equation" r:id="rId2" imgW="279360" imgH="279360" progId="Equation.DSMT4">
                  <p:embed/>
                  <p:pic>
                    <p:nvPicPr>
                      <p:cNvPr id="8" name="Object 3" descr="x overbar">
                        <a:extLst>
                          <a:ext uri="{FF2B5EF4-FFF2-40B4-BE49-F238E27FC236}">
                            <a16:creationId xmlns:a16="http://schemas.microsoft.com/office/drawing/2014/main" id="{4A48AEA9-C50C-43FD-A6F6-747F62250CDD}"/>
                          </a:ext>
                        </a:extLst>
                      </p:cNvPr>
                      <p:cNvPicPr/>
                      <p:nvPr/>
                    </p:nvPicPr>
                    <p:blipFill>
                      <a:blip r:embed="rId3"/>
                      <a:stretch>
                        <a:fillRect/>
                      </a:stretch>
                    </p:blipFill>
                    <p:spPr>
                      <a:xfrm>
                        <a:off x="5503069" y="2654301"/>
                        <a:ext cx="279360" cy="27936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E0BBA16A-50BA-469B-8886-C97158D993A2}"/>
              </a:ext>
            </a:extLst>
          </p:cNvPr>
          <p:cNvSpPr>
            <a:spLocks noGrp="1"/>
          </p:cNvSpPr>
          <p:nvPr>
            <p:ph idx="11"/>
          </p:nvPr>
        </p:nvSpPr>
        <p:spPr>
          <a:xfrm>
            <a:off x="476843" y="3265357"/>
            <a:ext cx="11237976" cy="1371600"/>
          </a:xfrm>
        </p:spPr>
        <p:txBody>
          <a:bodyPr/>
          <a:lstStyle/>
          <a:p>
            <a:pPr lvl="0">
              <a:spcBef>
                <a:spcPts val="1800"/>
              </a:spcBef>
              <a:buClr>
                <a:srgbClr val="003865"/>
              </a:buClr>
            </a:pPr>
            <a:r>
              <a:rPr lang="en-US" b="1" dirty="0">
                <a:solidFill>
                  <a:srgbClr val="003865"/>
                </a:solidFill>
                <a:cs typeface="Arial" panose="020B0604020202020204" pitchFamily="34" charset="0"/>
              </a:rPr>
              <a:t>CENTRAL LIMIT THEOREM</a:t>
            </a:r>
          </a:p>
          <a:p>
            <a:pPr marL="548640" lvl="0" indent="-548640" algn="l">
              <a:buClr>
                <a:srgbClr val="003865"/>
              </a:buClr>
            </a:pPr>
            <a:r>
              <a:rPr lang="en-US" dirty="0">
                <a:solidFill>
                  <a:srgbClr val="003865"/>
                </a:solidFill>
                <a:cs typeface="Arial" panose="020B0604020202020204" pitchFamily="34" charset="0"/>
              </a:rPr>
              <a:t>In selecting random samples of size </a:t>
            </a:r>
            <a:r>
              <a:rPr lang="en-US" i="1" dirty="0">
                <a:solidFill>
                  <a:srgbClr val="003865"/>
                </a:solidFill>
                <a:cs typeface="Arial" panose="020B0604020202020204" pitchFamily="34" charset="0"/>
              </a:rPr>
              <a:t>n</a:t>
            </a:r>
            <a:r>
              <a:rPr lang="en-US" dirty="0">
                <a:solidFill>
                  <a:srgbClr val="003865"/>
                </a:solidFill>
                <a:cs typeface="Arial" panose="020B0604020202020204" pitchFamily="34" charset="0"/>
              </a:rPr>
              <a:t> from a population, the sampling distribution of the sample mean</a:t>
            </a:r>
          </a:p>
        </p:txBody>
      </p:sp>
      <p:graphicFrame>
        <p:nvGraphicFramePr>
          <p:cNvPr id="9" name="Object 5" descr="x overbar">
            <a:extLst>
              <a:ext uri="{FF2B5EF4-FFF2-40B4-BE49-F238E27FC236}">
                <a16:creationId xmlns:a16="http://schemas.microsoft.com/office/drawing/2014/main" id="{C1579624-10BA-4A7C-98A3-CE485203BF32}"/>
              </a:ext>
            </a:extLst>
          </p:cNvPr>
          <p:cNvGraphicFramePr>
            <a:graphicFrameLocks noGrp="1" noChangeAspect="1"/>
          </p:cNvGraphicFramePr>
          <p:nvPr>
            <p:ph idx="13"/>
            <p:extLst>
              <p:ext uri="{D42A27DB-BD31-4B8C-83A1-F6EECF244321}">
                <p14:modId xmlns:p14="http://schemas.microsoft.com/office/powerpoint/2010/main" val="424370994"/>
              </p:ext>
            </p:extLst>
          </p:nvPr>
        </p:nvGraphicFramePr>
        <p:xfrm>
          <a:off x="3827463" y="4308935"/>
          <a:ext cx="228600" cy="279400"/>
        </p:xfrm>
        <a:graphic>
          <a:graphicData uri="http://schemas.openxmlformats.org/presentationml/2006/ole">
            <mc:AlternateContent xmlns:mc="http://schemas.openxmlformats.org/markup-compatibility/2006">
              <mc:Choice xmlns:v="urn:schemas-microsoft-com:vml" Requires="v">
                <p:oleObj name="Equation" r:id="rId4" imgW="228600" imgH="279360" progId="Equation.DSMT4">
                  <p:embed/>
                </p:oleObj>
              </mc:Choice>
              <mc:Fallback>
                <p:oleObj name="Equation" r:id="rId4" imgW="228600" imgH="279360" progId="Equation.DSMT4">
                  <p:embed/>
                  <p:pic>
                    <p:nvPicPr>
                      <p:cNvPr id="9" name="Object 5" descr="x overbar">
                        <a:extLst>
                          <a:ext uri="{FF2B5EF4-FFF2-40B4-BE49-F238E27FC236}">
                            <a16:creationId xmlns:a16="http://schemas.microsoft.com/office/drawing/2014/main" id="{C1579624-10BA-4A7C-98A3-CE485203BF32}"/>
                          </a:ext>
                        </a:extLst>
                      </p:cNvPr>
                      <p:cNvPicPr/>
                      <p:nvPr/>
                    </p:nvPicPr>
                    <p:blipFill>
                      <a:blip r:embed="rId5"/>
                      <a:stretch>
                        <a:fillRect/>
                      </a:stretch>
                    </p:blipFill>
                    <p:spPr>
                      <a:xfrm>
                        <a:off x="3827463" y="4308935"/>
                        <a:ext cx="228600" cy="279400"/>
                      </a:xfrm>
                      <a:prstGeom prst="rect">
                        <a:avLst/>
                      </a:prstGeom>
                    </p:spPr>
                  </p:pic>
                </p:oleObj>
              </mc:Fallback>
            </mc:AlternateContent>
          </a:graphicData>
        </a:graphic>
      </p:graphicFrame>
      <p:sp>
        <p:nvSpPr>
          <p:cNvPr id="6" name="Content Placeholder 6">
            <a:extLst>
              <a:ext uri="{FF2B5EF4-FFF2-40B4-BE49-F238E27FC236}">
                <a16:creationId xmlns:a16="http://schemas.microsoft.com/office/drawing/2014/main" id="{9844B2BC-F2BA-4285-A004-F10E897BC1CB}"/>
              </a:ext>
            </a:extLst>
          </p:cNvPr>
          <p:cNvSpPr>
            <a:spLocks noGrp="1"/>
          </p:cNvSpPr>
          <p:nvPr>
            <p:ph idx="15"/>
          </p:nvPr>
        </p:nvSpPr>
        <p:spPr>
          <a:xfrm>
            <a:off x="476843" y="4217691"/>
            <a:ext cx="11237976" cy="914400"/>
          </a:xfrm>
        </p:spPr>
        <p:txBody>
          <a:bodyPr/>
          <a:lstStyle/>
          <a:p>
            <a:pPr indent="3017520"/>
            <a:r>
              <a:rPr lang="en-US" dirty="0">
                <a:solidFill>
                  <a:srgbClr val="003865"/>
                </a:solidFill>
                <a:cs typeface="Arial" panose="020B0604020202020204" pitchFamily="34" charset="0"/>
              </a:rPr>
              <a:t>can be approximated by a normal distribution as the sample size becomes large.</a:t>
            </a:r>
            <a:endParaRPr lang="en-IN" dirty="0"/>
          </a:p>
        </p:txBody>
      </p:sp>
    </p:spTree>
    <p:extLst>
      <p:ext uri="{BB962C8B-B14F-4D97-AF65-F5344CB8AC3E}">
        <p14:creationId xmlns:p14="http://schemas.microsoft.com/office/powerpoint/2010/main" val="3573866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EAA2CA0-BDBE-4DE7-B77D-D96B0D998945}"/>
              </a:ext>
            </a:extLst>
          </p:cNvPr>
          <p:cNvSpPr>
            <a:spLocks noGrp="1"/>
          </p:cNvSpPr>
          <p:nvPr>
            <p:ph type="title"/>
          </p:nvPr>
        </p:nvSpPr>
        <p:spPr>
          <a:xfrm>
            <a:off x="476843" y="473245"/>
            <a:ext cx="11241915" cy="1217447"/>
          </a:xfrm>
        </p:spPr>
        <p:txBody>
          <a:bodyPr anchor="t">
            <a:normAutofit/>
          </a:bodyPr>
          <a:lstStyle/>
          <a:p>
            <a:r>
              <a:rPr lang="en-IN" dirty="0"/>
              <a:t>Central Limit Theorem</a:t>
            </a:r>
          </a:p>
        </p:txBody>
      </p:sp>
      <p:pic>
        <p:nvPicPr>
          <p:cNvPr id="21" name="Picture 20" descr="A diagram of normal distribution of means&#10;&#10;Description automatically generated">
            <a:extLst>
              <a:ext uri="{FF2B5EF4-FFF2-40B4-BE49-F238E27FC236}">
                <a16:creationId xmlns:a16="http://schemas.microsoft.com/office/drawing/2014/main" id="{C18258E4-468E-B349-102E-037A333C5D85}"/>
              </a:ext>
            </a:extLst>
          </p:cNvPr>
          <p:cNvPicPr>
            <a:picLocks noChangeAspect="1"/>
          </p:cNvPicPr>
          <p:nvPr/>
        </p:nvPicPr>
        <p:blipFill>
          <a:blip r:embed="rId2"/>
          <a:stretch>
            <a:fillRect/>
          </a:stretch>
        </p:blipFill>
        <p:spPr>
          <a:xfrm>
            <a:off x="346364" y="1199573"/>
            <a:ext cx="10681853" cy="5609034"/>
          </a:xfrm>
          <a:prstGeom prst="rect">
            <a:avLst/>
          </a:prstGeom>
        </p:spPr>
      </p:pic>
    </p:spTree>
    <p:extLst>
      <p:ext uri="{BB962C8B-B14F-4D97-AF65-F5344CB8AC3E}">
        <p14:creationId xmlns:p14="http://schemas.microsoft.com/office/powerpoint/2010/main" val="3286318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B84E5AB3-0073-4FC3-B063-B1819293D005}"/>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t>(7 of 13)</a:t>
                </a:r>
                <a:endParaRPr lang="en-IN" dirty="0"/>
              </a:p>
            </p:txBody>
          </p:sp>
        </mc:Choice>
        <mc:Fallback xmlns="">
          <p:sp>
            <p:nvSpPr>
              <p:cNvPr id="7" name="Title 1">
                <a:extLst>
                  <a:ext uri="{FF2B5EF4-FFF2-40B4-BE49-F238E27FC236}">
                    <a16:creationId xmlns:a16="http://schemas.microsoft.com/office/drawing/2014/main" id="{B84E5AB3-0073-4FC3-B063-B1819293D005}"/>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20013661-E256-46D6-8758-8DFFB3A0B471}"/>
              </a:ext>
            </a:extLst>
          </p:cNvPr>
          <p:cNvSpPr>
            <a:spLocks noGrp="1"/>
          </p:cNvSpPr>
          <p:nvPr>
            <p:ph sz="half" idx="2"/>
          </p:nvPr>
        </p:nvSpPr>
        <p:spPr>
          <a:xfrm>
            <a:off x="476843" y="1812982"/>
            <a:ext cx="4297680" cy="1188720"/>
          </a:xfrm>
        </p:spPr>
        <p:txBody>
          <a:bodyPr/>
          <a:lstStyle/>
          <a:p>
            <a:pPr marL="0" indent="0">
              <a:buNone/>
            </a:pPr>
            <a:r>
              <a:rPr lang="en-IN" b="1" u="sng" dirty="0"/>
              <a:t>Example:</a:t>
            </a:r>
            <a:r>
              <a:rPr lang="en-IN" dirty="0"/>
              <a:t> EAI Employee Data</a:t>
            </a:r>
          </a:p>
        </p:txBody>
      </p:sp>
      <mc:AlternateContent xmlns:mc="http://schemas.openxmlformats.org/markup-compatibility/2006" xmlns:a14="http://schemas.microsoft.com/office/drawing/2010/main">
        <mc:Choice Requires="a14">
          <p:sp>
            <p:nvSpPr>
              <p:cNvPr id="12" name="Object 3" descr="Begin equation. n divided by upper N equals 30 divided by 2500 equals .012. End equation.">
                <a:extLst>
                  <a:ext uri="{FF2B5EF4-FFF2-40B4-BE49-F238E27FC236}">
                    <a16:creationId xmlns:a16="http://schemas.microsoft.com/office/drawing/2014/main" id="{34B5A652-4CE3-4DD7-B5A5-D5C4B72E721A}"/>
                  </a:ext>
                </a:extLst>
              </p:cNvPr>
              <p:cNvSpPr txBox="1">
                <a:spLocks noGrp="1"/>
              </p:cNvSpPr>
              <p:nvPr>
                <p:ph idx="10"/>
              </p:nvPr>
            </p:nvSpPr>
            <p:spPr>
              <a:xfrm>
                <a:off x="1232573" y="3214105"/>
                <a:ext cx="2933700" cy="3683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f>
                        <m:fPr>
                          <m:ctrlPr>
                            <a:rPr lang="en-US" sz="1600" i="1" smtClean="0">
                              <a:solidFill>
                                <a:srgbClr val="00B050"/>
                              </a:solidFill>
                              <a:latin typeface="Cambria Math" panose="02040503050406030204" pitchFamily="18" charset="0"/>
                            </a:rPr>
                          </m:ctrlPr>
                        </m:fPr>
                        <m:num>
                          <m:r>
                            <a:rPr lang="en-US" sz="1600" i="1">
                              <a:solidFill>
                                <a:srgbClr val="00B050"/>
                              </a:solidFill>
                              <a:latin typeface="Cambria Math" panose="02040503050406030204" pitchFamily="18" charset="0"/>
                            </a:rPr>
                            <m:t>𝑛</m:t>
                          </m:r>
                        </m:num>
                        <m:den>
                          <m:r>
                            <a:rPr lang="en-US" sz="1600" i="1">
                              <a:solidFill>
                                <a:srgbClr val="00B050"/>
                              </a:solidFill>
                              <a:latin typeface="Cambria Math" panose="02040503050406030204" pitchFamily="18" charset="0"/>
                            </a:rPr>
                            <m:t>𝑁</m:t>
                          </m:r>
                        </m:den>
                      </m:f>
                      <m:r>
                        <a:rPr lang="en-US" sz="1600" i="1">
                          <a:solidFill>
                            <a:srgbClr val="00B050"/>
                          </a:solidFill>
                          <a:latin typeface="Cambria Math" panose="02040503050406030204" pitchFamily="18" charset="0"/>
                        </a:rPr>
                        <m:t>=</m:t>
                      </m:r>
                      <m:f>
                        <m:fPr>
                          <m:ctrlPr>
                            <a:rPr lang="en-US" sz="1600" i="1">
                              <a:solidFill>
                                <a:srgbClr val="00B050"/>
                              </a:solidFill>
                              <a:latin typeface="Cambria Math" panose="02040503050406030204" pitchFamily="18" charset="0"/>
                            </a:rPr>
                          </m:ctrlPr>
                        </m:fPr>
                        <m:num>
                          <m:r>
                            <a:rPr lang="en-US" sz="1600" i="1">
                              <a:solidFill>
                                <a:srgbClr val="00B050"/>
                              </a:solidFill>
                              <a:latin typeface="Cambria Math" panose="02040503050406030204" pitchFamily="18" charset="0"/>
                            </a:rPr>
                            <m:t>30</m:t>
                          </m:r>
                        </m:num>
                        <m:den>
                          <m:r>
                            <a:rPr lang="en-US" sz="1600" i="1">
                              <a:solidFill>
                                <a:srgbClr val="00B050"/>
                              </a:solidFill>
                              <a:latin typeface="Cambria Math" panose="02040503050406030204" pitchFamily="18" charset="0"/>
                            </a:rPr>
                            <m:t>2500</m:t>
                          </m:r>
                        </m:den>
                      </m:f>
                      <m:r>
                        <a:rPr lang="en-US" sz="1600" i="1">
                          <a:solidFill>
                            <a:srgbClr val="00B050"/>
                          </a:solidFill>
                          <a:latin typeface="Cambria Math" panose="02040503050406030204" pitchFamily="18" charset="0"/>
                        </a:rPr>
                        <m:t>=.012</m:t>
                      </m:r>
                    </m:oMath>
                  </m:oMathPara>
                </a14:m>
                <a:endParaRPr lang="en-US" sz="1600" dirty="0">
                  <a:solidFill>
                    <a:srgbClr val="00B050"/>
                  </a:solidFill>
                </a:endParaRPr>
              </a:p>
            </p:txBody>
          </p:sp>
        </mc:Choice>
        <mc:Fallback xmlns="">
          <p:sp>
            <p:nvSpPr>
              <p:cNvPr id="12" name="Object 3" descr="Begin equation. n divided by upper N equals 30 divided by 2500 equals .012. End equation.">
                <a:extLst>
                  <a:ext uri="{FF2B5EF4-FFF2-40B4-BE49-F238E27FC236}">
                    <a16:creationId xmlns:a16="http://schemas.microsoft.com/office/drawing/2014/main" id="{34B5A652-4CE3-4DD7-B5A5-D5C4B72E721A}"/>
                  </a:ext>
                </a:extLst>
              </p:cNvPr>
              <p:cNvSpPr txBox="1">
                <a:spLocks noGrp="1" noRot="1" noChangeAspect="1" noMove="1" noResize="1" noEditPoints="1" noAdjustHandles="1" noChangeArrowheads="1" noChangeShapeType="1" noTextEdit="1"/>
              </p:cNvSpPr>
              <p:nvPr>
                <p:ph idx="10"/>
              </p:nvPr>
            </p:nvSpPr>
            <p:spPr>
              <a:xfrm>
                <a:off x="1232573" y="3214105"/>
                <a:ext cx="2933700" cy="368300"/>
              </a:xfrm>
              <a:prstGeom prst="rect">
                <a:avLst/>
              </a:prstGeom>
              <a:blipFill>
                <a:blip r:embed="rId4"/>
                <a:stretch>
                  <a:fillRect b="-37705"/>
                </a:stretch>
              </a:blipFill>
            </p:spPr>
            <p:txBody>
              <a:bodyPr/>
              <a:lstStyle/>
              <a:p>
                <a:r>
                  <a:rPr lang="en-US">
                    <a:noFill/>
                  </a:rPr>
                  <a:t> </a:t>
                </a:r>
              </a:p>
            </p:txBody>
          </p:sp>
        </mc:Fallback>
      </mc:AlternateContent>
      <p:sp>
        <p:nvSpPr>
          <p:cNvPr id="4" name="Content Placeholder 4">
            <a:extLst>
              <a:ext uri="{FF2B5EF4-FFF2-40B4-BE49-F238E27FC236}">
                <a16:creationId xmlns:a16="http://schemas.microsoft.com/office/drawing/2014/main" id="{0551F003-424D-4901-A5B0-1260F8908C77}"/>
              </a:ext>
            </a:extLst>
          </p:cNvPr>
          <p:cNvSpPr>
            <a:spLocks noGrp="1"/>
          </p:cNvSpPr>
          <p:nvPr>
            <p:ph idx="11"/>
          </p:nvPr>
        </p:nvSpPr>
        <p:spPr>
          <a:xfrm>
            <a:off x="389972" y="3771043"/>
            <a:ext cx="4297680" cy="1554480"/>
          </a:xfrm>
        </p:spPr>
        <p:txBody>
          <a:bodyPr/>
          <a:lstStyle/>
          <a:p>
            <a:pPr lvl="0" algn="l">
              <a:buClr>
                <a:srgbClr val="003865"/>
              </a:buClr>
            </a:pPr>
            <a:r>
              <a:rPr lang="en-IN" sz="1800" dirty="0">
                <a:solidFill>
                  <a:srgbClr val="00B050"/>
                </a:solidFill>
              </a:rPr>
              <a:t>Because the sample is less than 5% of the population size, we ignore the finite population correction factor.</a:t>
            </a:r>
          </a:p>
        </p:txBody>
      </p:sp>
      <p:pic>
        <p:nvPicPr>
          <p:cNvPr id="10" name="Picture 5" descr="A bell curve shows sampling distribution plotted over x bar, with mean E of x bar equals 71,800 and sigma subscript x bar equals sigma over square root of n equals 4000 over square root of 3 equals 730.3.">
            <a:extLst>
              <a:ext uri="{FF2B5EF4-FFF2-40B4-BE49-F238E27FC236}">
                <a16:creationId xmlns:a16="http://schemas.microsoft.com/office/drawing/2014/main" id="{BAD682C6-A2DE-419C-8E12-A556AE04591E}"/>
              </a:ext>
            </a:extLst>
          </p:cNvPr>
          <p:cNvPicPr>
            <a:picLocks noGrp="1" noChangeAspect="1"/>
          </p:cNvPicPr>
          <p:nvPr>
            <p:ph idx="13"/>
          </p:nvPr>
        </p:nvPicPr>
        <p:blipFill>
          <a:blip r:embed="rId5"/>
          <a:stretch>
            <a:fillRect/>
          </a:stretch>
        </p:blipFill>
        <p:spPr>
          <a:xfrm>
            <a:off x="5008873" y="1981509"/>
            <a:ext cx="6552652" cy="4206240"/>
          </a:xfrm>
          <a:prstGeom prst="rect">
            <a:avLst/>
          </a:prstGeom>
        </p:spPr>
      </p:pic>
      <p:sp>
        <p:nvSpPr>
          <p:cNvPr id="8" name="TextBox 7">
            <a:extLst>
              <a:ext uri="{FF2B5EF4-FFF2-40B4-BE49-F238E27FC236}">
                <a16:creationId xmlns:a16="http://schemas.microsoft.com/office/drawing/2014/main" id="{B44130C5-4FFC-7449-2329-0B536E95244C}"/>
              </a:ext>
            </a:extLst>
          </p:cNvPr>
          <p:cNvSpPr txBox="1"/>
          <p:nvPr/>
        </p:nvSpPr>
        <p:spPr>
          <a:xfrm>
            <a:off x="389972" y="2881092"/>
            <a:ext cx="6096000" cy="400110"/>
          </a:xfrm>
          <a:prstGeom prst="rect">
            <a:avLst/>
          </a:prstGeom>
          <a:noFill/>
        </p:spPr>
        <p:txBody>
          <a:bodyPr wrap="square">
            <a:spAutoFit/>
          </a:bodyPr>
          <a:lstStyle/>
          <a:p>
            <a:pPr marL="0" indent="0">
              <a:spcBef>
                <a:spcPts val="1800"/>
              </a:spcBef>
              <a:buNone/>
            </a:pPr>
            <a:r>
              <a:rPr lang="en-IN" sz="2000" b="1" dirty="0">
                <a:solidFill>
                  <a:srgbClr val="00B050"/>
                </a:solidFill>
              </a:rPr>
              <a:t>Note: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8ECED93-2C6B-C327-1F35-B9A85C797D97}"/>
                  </a:ext>
                </a:extLst>
              </p:cNvPr>
              <p:cNvSpPr/>
              <p:nvPr/>
            </p:nvSpPr>
            <p:spPr>
              <a:xfrm>
                <a:off x="7759333" y="5529940"/>
                <a:ext cx="853439" cy="2177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141414"/>
                              </a:solidFill>
                              <a:latin typeface="Cambria Math" panose="02040503050406030204" pitchFamily="18" charset="0"/>
                              <a:ea typeface="Cambria Math" panose="02040503050406030204" pitchFamily="18" charset="0"/>
                            </a:rPr>
                          </m:ctrlPr>
                        </m:sSubPr>
                        <m:e>
                          <m:r>
                            <a:rPr lang="en-US" sz="1600" i="1" smtClean="0">
                              <a:solidFill>
                                <a:srgbClr val="141414"/>
                              </a:solidFill>
                              <a:latin typeface="Cambria Math" panose="02040503050406030204" pitchFamily="18" charset="0"/>
                              <a:ea typeface="Cambria Math" panose="02040503050406030204" pitchFamily="18" charset="0"/>
                            </a:rPr>
                            <m:t>𝜇</m:t>
                          </m:r>
                        </m:e>
                        <m:sub>
                          <m:acc>
                            <m:accPr>
                              <m:chr m:val="̅"/>
                              <m:ctrlPr>
                                <a:rPr lang="en-US" sz="1600" i="1" smtClean="0">
                                  <a:solidFill>
                                    <a:srgbClr val="141414"/>
                                  </a:solidFill>
                                  <a:latin typeface="Cambria Math" panose="02040503050406030204" pitchFamily="18" charset="0"/>
                                  <a:ea typeface="Cambria Math" panose="02040503050406030204" pitchFamily="18" charset="0"/>
                                </a:rPr>
                              </m:ctrlPr>
                            </m:accPr>
                            <m:e>
                              <m:r>
                                <a:rPr lang="en-US" sz="1600" b="0" i="1" smtClean="0">
                                  <a:solidFill>
                                    <a:srgbClr val="141414"/>
                                  </a:solidFill>
                                  <a:latin typeface="Cambria Math" panose="02040503050406030204" pitchFamily="18" charset="0"/>
                                  <a:ea typeface="Cambria Math" panose="02040503050406030204" pitchFamily="18" charset="0"/>
                                </a:rPr>
                                <m:t>𝑋</m:t>
                              </m:r>
                            </m:e>
                          </m:acc>
                        </m:sub>
                      </m:sSub>
                      <m:r>
                        <a:rPr lang="en-US" sz="1600" b="0" i="1" smtClean="0">
                          <a:solidFill>
                            <a:srgbClr val="141414"/>
                          </a:solidFill>
                          <a:latin typeface="Cambria Math" panose="02040503050406030204" pitchFamily="18" charset="0"/>
                          <a:ea typeface="Cambria Math" panose="02040503050406030204" pitchFamily="18" charset="0"/>
                        </a:rPr>
                        <m:t>=</m:t>
                      </m:r>
                      <m:r>
                        <a:rPr lang="en-US" sz="1600" b="0" i="1" smtClean="0">
                          <a:solidFill>
                            <a:srgbClr val="141414"/>
                          </a:solidFill>
                          <a:latin typeface="Cambria Math" panose="02040503050406030204" pitchFamily="18" charset="0"/>
                          <a:ea typeface="Cambria Math" panose="02040503050406030204" pitchFamily="18" charset="0"/>
                        </a:rPr>
                        <m:t>𝜇</m:t>
                      </m:r>
                    </m:oMath>
                  </m:oMathPara>
                </a14:m>
                <a:endParaRPr lang="en-US" sz="1600" dirty="0">
                  <a:solidFill>
                    <a:srgbClr val="141414"/>
                  </a:solidFill>
                </a:endParaRPr>
              </a:p>
            </p:txBody>
          </p:sp>
        </mc:Choice>
        <mc:Fallback xmlns="">
          <p:sp>
            <p:nvSpPr>
              <p:cNvPr id="3" name="Rectangle 2">
                <a:extLst>
                  <a:ext uri="{FF2B5EF4-FFF2-40B4-BE49-F238E27FC236}">
                    <a16:creationId xmlns:a16="http://schemas.microsoft.com/office/drawing/2014/main" id="{98ECED93-2C6B-C327-1F35-B9A85C797D97}"/>
                  </a:ext>
                </a:extLst>
              </p:cNvPr>
              <p:cNvSpPr>
                <a:spLocks noRot="1" noChangeAspect="1" noMove="1" noResize="1" noEditPoints="1" noAdjustHandles="1" noChangeArrowheads="1" noChangeShapeType="1" noTextEdit="1"/>
              </p:cNvSpPr>
              <p:nvPr/>
            </p:nvSpPr>
            <p:spPr>
              <a:xfrm>
                <a:off x="7759333" y="5529940"/>
                <a:ext cx="853439" cy="217715"/>
              </a:xfrm>
              <a:prstGeom prst="rect">
                <a:avLst/>
              </a:prstGeom>
              <a:blipFill>
                <a:blip r:embed="rId6"/>
                <a:stretch>
                  <a:fillRect b="-26316"/>
                </a:stretch>
              </a:blipFill>
            </p:spPr>
            <p:txBody>
              <a:bodyPr/>
              <a:lstStyle/>
              <a:p>
                <a:r>
                  <a:rPr lang="en-US">
                    <a:noFill/>
                  </a:rPr>
                  <a:t> </a:t>
                </a:r>
              </a:p>
            </p:txBody>
          </p:sp>
        </mc:Fallback>
      </mc:AlternateContent>
    </p:spTree>
    <p:extLst>
      <p:ext uri="{BB962C8B-B14F-4D97-AF65-F5344CB8AC3E}">
        <p14:creationId xmlns:p14="http://schemas.microsoft.com/office/powerpoint/2010/main" val="2148845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t>(8 of 13)</a:t>
                </a:r>
                <a:endParaRPr lang="en-IN" dirty="0"/>
              </a:p>
            </p:txBody>
          </p:sp>
        </mc:Choice>
        <mc:Fallback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2"/>
                <a:stretch>
                  <a:fillRect t="-140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B1D8274-1C85-4F30-8488-D2C3C38D02CD}"/>
                  </a:ext>
                </a:extLst>
              </p:cNvPr>
              <p:cNvSpPr>
                <a:spLocks noGrp="1"/>
              </p:cNvSpPr>
              <p:nvPr>
                <p:ph idx="1"/>
              </p:nvPr>
            </p:nvSpPr>
            <p:spPr>
              <a:xfrm>
                <a:off x="476843" y="1825625"/>
                <a:ext cx="11241915" cy="4351338"/>
              </a:xfrm>
            </p:spPr>
            <p:txBody>
              <a:bodyPr/>
              <a:lstStyle/>
              <a:p>
                <a:pPr marL="0" indent="0">
                  <a:buNone/>
                </a:pPr>
                <a:r>
                  <a:rPr lang="en-IN" b="1" u="sng" dirty="0"/>
                  <a:t>Example:</a:t>
                </a:r>
                <a:r>
                  <a:rPr lang="en-IN" dirty="0"/>
                  <a:t> EAI Employee Data</a:t>
                </a:r>
              </a:p>
              <a:p>
                <a:pPr marL="0" indent="0">
                  <a:spcBef>
                    <a:spcPts val="1800"/>
                  </a:spcBef>
                  <a:buNone/>
                </a:pPr>
                <a:r>
                  <a:rPr lang="en-IN" dirty="0"/>
                  <a:t>Suppose the personnel director believes the sample mean will be an acceptable estimate of the population mean if the sample mean is within $500 of the population mean.</a:t>
                </a:r>
              </a:p>
              <a:p>
                <a:pPr marL="0" indent="0">
                  <a:spcBef>
                    <a:spcPts val="1800"/>
                  </a:spcBef>
                  <a:buNone/>
                </a:pPr>
                <a:r>
                  <a:rPr lang="en-IN" dirty="0"/>
                  <a:t>What is the probability that the sample mean computed using a simple random sample of 30 employees will be within $500 of the population mean?</a:t>
                </a:r>
              </a:p>
              <a:p>
                <a:pPr marL="0" indent="0" algn="ctr">
                  <a:spcBef>
                    <a:spcPts val="1800"/>
                  </a:spcBef>
                  <a:buNone/>
                </a:pPr>
                <a14:m>
                  <m:oMath xmlns:m="http://schemas.openxmlformats.org/officeDocument/2006/math">
                    <m:r>
                      <a:rPr lang="en-US" b="0" i="1" smtClean="0">
                        <a:solidFill>
                          <a:srgbClr val="003765"/>
                        </a:solidFill>
                        <a:latin typeface="Cambria Math" panose="02040503050406030204" pitchFamily="18" charset="0"/>
                      </a:rPr>
                      <m:t>𝑃</m:t>
                    </m:r>
                    <m:d>
                      <m:dPr>
                        <m:ctrlPr>
                          <a:rPr lang="en-US" i="1">
                            <a:solidFill>
                              <a:srgbClr val="003765"/>
                            </a:solidFill>
                            <a:latin typeface="Cambria Math" panose="02040503050406030204" pitchFamily="18" charset="0"/>
                          </a:rPr>
                        </m:ctrlPr>
                      </m:dPr>
                      <m:e>
                        <m:r>
                          <a:rPr lang="en-US" b="0" i="1" smtClean="0">
                            <a:solidFill>
                              <a:srgbClr val="003765"/>
                            </a:solidFill>
                            <a:latin typeface="Cambria Math" panose="02040503050406030204" pitchFamily="18" charset="0"/>
                            <a:ea typeface="Cambria Math" panose="02040503050406030204" pitchFamily="18" charset="0"/>
                          </a:rPr>
                          <m:t>𝜇</m:t>
                        </m:r>
                        <m:r>
                          <a:rPr lang="en-US" b="0" i="1" smtClean="0">
                            <a:solidFill>
                              <a:srgbClr val="003765"/>
                            </a:solidFill>
                            <a:latin typeface="Cambria Math" panose="02040503050406030204" pitchFamily="18" charset="0"/>
                          </a:rPr>
                          <m:t>−</m:t>
                        </m:r>
                        <m:r>
                          <a:rPr lang="en-US" b="0" i="1">
                            <a:solidFill>
                              <a:srgbClr val="003765"/>
                            </a:solidFill>
                            <a:latin typeface="Cambria Math" panose="02040503050406030204" pitchFamily="18" charset="0"/>
                          </a:rPr>
                          <m:t>500≤</m:t>
                        </m:r>
                        <m:acc>
                          <m:accPr>
                            <m:chr m:val="̄"/>
                            <m:ctrlPr>
                              <a:rPr lang="en-US" i="1">
                                <a:solidFill>
                                  <a:srgbClr val="003765"/>
                                </a:solidFill>
                                <a:latin typeface="Cambria Math" panose="02040503050406030204" pitchFamily="18" charset="0"/>
                              </a:rPr>
                            </m:ctrlPr>
                          </m:accPr>
                          <m:e>
                            <m:r>
                              <a:rPr lang="en-US" b="0" i="1" smtClean="0">
                                <a:solidFill>
                                  <a:srgbClr val="003765"/>
                                </a:solidFill>
                                <a:latin typeface="Cambria Math" panose="02040503050406030204" pitchFamily="18" charset="0"/>
                              </a:rPr>
                              <m:t>𝑋</m:t>
                            </m:r>
                          </m:e>
                        </m:acc>
                        <m:r>
                          <a:rPr lang="en-US" b="0" i="1">
                            <a:solidFill>
                              <a:srgbClr val="003765"/>
                            </a:solidFill>
                            <a:latin typeface="Cambria Math" panose="02040503050406030204" pitchFamily="18" charset="0"/>
                          </a:rPr>
                          <m:t>≤</m:t>
                        </m:r>
                        <m:r>
                          <a:rPr lang="en-US" b="0" i="1" smtClean="0">
                            <a:solidFill>
                              <a:srgbClr val="003765"/>
                            </a:solidFill>
                            <a:latin typeface="Cambria Math" panose="02040503050406030204" pitchFamily="18" charset="0"/>
                            <a:ea typeface="Cambria Math" panose="02040503050406030204" pitchFamily="18" charset="0"/>
                          </a:rPr>
                          <m:t>𝜇</m:t>
                        </m:r>
                        <m:r>
                          <a:rPr lang="en-US" b="0" i="1">
                            <a:solidFill>
                              <a:srgbClr val="003765"/>
                            </a:solidFill>
                            <a:latin typeface="Cambria Math" panose="02040503050406030204" pitchFamily="18" charset="0"/>
                          </a:rPr>
                          <m:t>+500</m:t>
                        </m:r>
                      </m:e>
                    </m:d>
                    <m:r>
                      <a:rPr lang="en-US" b="0" i="1" smtClean="0">
                        <a:solidFill>
                          <a:srgbClr val="003765"/>
                        </a:solidFill>
                        <a:latin typeface="Cambria Math" panose="02040503050406030204" pitchFamily="18" charset="0"/>
                      </a:rPr>
                      <m:t>=?</m:t>
                    </m:r>
                  </m:oMath>
                </a14:m>
                <a:r>
                  <a:rPr lang="en-IN" dirty="0"/>
                  <a:t> </a:t>
                </a:r>
              </a:p>
            </p:txBody>
          </p:sp>
        </mc:Choice>
        <mc:Fallback xmlns="">
          <p:sp>
            <p:nvSpPr>
              <p:cNvPr id="7" name="Content Placeholder 2">
                <a:extLst>
                  <a:ext uri="{FF2B5EF4-FFF2-40B4-BE49-F238E27FC236}">
                    <a16:creationId xmlns:a16="http://schemas.microsoft.com/office/drawing/2014/main" id="{FB1D8274-1C85-4F30-8488-D2C3C38D02CD}"/>
                  </a:ext>
                </a:extLst>
              </p:cNvPr>
              <p:cNvSpPr>
                <a:spLocks noGrp="1" noRot="1" noChangeAspect="1" noMove="1" noResize="1" noEditPoints="1" noAdjustHandles="1" noChangeArrowheads="1" noChangeShapeType="1" noTextEdit="1"/>
              </p:cNvSpPr>
              <p:nvPr>
                <p:ph idx="1"/>
              </p:nvPr>
            </p:nvSpPr>
            <p:spPr>
              <a:xfrm>
                <a:off x="476843" y="1825625"/>
                <a:ext cx="11241915" cy="4351338"/>
              </a:xfrm>
              <a:blipFill>
                <a:blip r:embed="rId3"/>
                <a:stretch>
                  <a:fillRect l="-813" t="-980"/>
                </a:stretch>
              </a:blipFill>
            </p:spPr>
            <p:txBody>
              <a:bodyPr/>
              <a:lstStyle/>
              <a:p>
                <a:r>
                  <a:rPr lang="en-US">
                    <a:noFill/>
                  </a:rPr>
                  <a:t> </a:t>
                </a:r>
              </a:p>
            </p:txBody>
          </p:sp>
        </mc:Fallback>
      </mc:AlternateContent>
    </p:spTree>
    <p:extLst>
      <p:ext uri="{BB962C8B-B14F-4D97-AF65-F5344CB8AC3E}">
        <p14:creationId xmlns:p14="http://schemas.microsoft.com/office/powerpoint/2010/main" val="3934522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t>(9 of 13)</a:t>
                </a:r>
                <a:endParaRPr lang="en-IN" dirty="0"/>
              </a:p>
            </p:txBody>
          </p:sp>
        </mc:Choice>
        <mc:Fallback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5" name="Content Placeholder 2">
            <a:extLst>
              <a:ext uri="{FF2B5EF4-FFF2-40B4-BE49-F238E27FC236}">
                <a16:creationId xmlns:a16="http://schemas.microsoft.com/office/drawing/2014/main" id="{22C4A55E-8C80-42A1-99DC-31037FD1F59D}"/>
              </a:ext>
            </a:extLst>
          </p:cNvPr>
          <p:cNvSpPr>
            <a:spLocks noGrp="1"/>
          </p:cNvSpPr>
          <p:nvPr>
            <p:ph sz="half" idx="2"/>
          </p:nvPr>
        </p:nvSpPr>
        <p:spPr>
          <a:xfrm>
            <a:off x="476843" y="1828800"/>
            <a:ext cx="11241915" cy="1217447"/>
          </a:xfrm>
        </p:spPr>
        <p:txBody>
          <a:bodyPr/>
          <a:lstStyle/>
          <a:p>
            <a:pPr marL="0" indent="0">
              <a:buNone/>
            </a:pPr>
            <a:r>
              <a:rPr lang="en-IN" b="1" u="sng" dirty="0">
                <a:solidFill>
                  <a:srgbClr val="003865"/>
                </a:solidFill>
              </a:rPr>
              <a:t>Example:</a:t>
            </a:r>
            <a:r>
              <a:rPr lang="en-IN" dirty="0">
                <a:solidFill>
                  <a:srgbClr val="003865"/>
                </a:solidFill>
              </a:rPr>
              <a:t> EAI Employee Data</a:t>
            </a:r>
          </a:p>
          <a:p>
            <a:pPr marL="0" indent="0">
              <a:spcBef>
                <a:spcPts val="1800"/>
              </a:spcBef>
              <a:buNone/>
            </a:pPr>
            <a:r>
              <a:rPr lang="en-US" dirty="0">
                <a:solidFill>
                  <a:srgbClr val="003865"/>
                </a:solidFill>
                <a:cs typeface="Arial" panose="020B0604020202020204" pitchFamily="34" charset="0"/>
              </a:rPr>
              <a:t>Step 1:  Calculate the </a:t>
            </a:r>
            <a:r>
              <a:rPr lang="en-US" i="1" dirty="0">
                <a:solidFill>
                  <a:srgbClr val="003865"/>
                </a:solidFill>
                <a:cs typeface="Arial" panose="020B0604020202020204" pitchFamily="34" charset="0"/>
              </a:rPr>
              <a:t>z</a:t>
            </a:r>
            <a:r>
              <a:rPr lang="en-US" dirty="0">
                <a:solidFill>
                  <a:srgbClr val="003865"/>
                </a:solidFill>
                <a:cs typeface="Arial" panose="020B0604020202020204" pitchFamily="34" charset="0"/>
              </a:rPr>
              <a:t>-value at the </a:t>
            </a:r>
            <a:r>
              <a:rPr lang="en-US" u="sng" dirty="0">
                <a:solidFill>
                  <a:srgbClr val="003865"/>
                </a:solidFill>
                <a:cs typeface="Arial" panose="020B0604020202020204" pitchFamily="34" charset="0"/>
              </a:rPr>
              <a:t>upper</a:t>
            </a:r>
            <a:r>
              <a:rPr lang="en-US" dirty="0">
                <a:solidFill>
                  <a:srgbClr val="003865"/>
                </a:solidFill>
                <a:cs typeface="Arial" panose="020B0604020202020204" pitchFamily="34" charset="0"/>
              </a:rPr>
              <a:t> endpoint of the interval.</a:t>
            </a:r>
          </a:p>
        </p:txBody>
      </p:sp>
      <mc:AlternateContent xmlns:mc="http://schemas.openxmlformats.org/markup-compatibility/2006" xmlns:a14="http://schemas.microsoft.com/office/drawing/2010/main">
        <mc:Choice Requires="a14">
          <p:sp>
            <p:nvSpPr>
              <p:cNvPr id="13" name="Object 3" descr="Begin equation. z equals left parenthesis 72,300 minus 71,800 right parenthesis divided by 730.3 equals .68. End equation.">
                <a:extLst>
                  <a:ext uri="{FF2B5EF4-FFF2-40B4-BE49-F238E27FC236}">
                    <a16:creationId xmlns:a16="http://schemas.microsoft.com/office/drawing/2014/main" id="{2EE204CE-BA14-442A-B711-C9FF7B5415B0}"/>
                  </a:ext>
                </a:extLst>
              </p:cNvPr>
              <p:cNvSpPr txBox="1">
                <a:spLocks noGrp="1"/>
              </p:cNvSpPr>
              <p:nvPr>
                <p:ph idx="10"/>
              </p:nvPr>
            </p:nvSpPr>
            <p:spPr>
              <a:xfrm>
                <a:off x="4119282" y="3316454"/>
                <a:ext cx="5410200" cy="4953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i="1" smtClean="0">
                          <a:solidFill>
                            <a:srgbClr val="003765"/>
                          </a:solidFill>
                          <a:latin typeface="Cambria Math" panose="02040503050406030204" pitchFamily="18" charset="0"/>
                        </a:rPr>
                        <m:t>𝑧</m:t>
                      </m:r>
                      <m:r>
                        <a:rPr lang="en-US" i="1" smtClean="0">
                          <a:solidFill>
                            <a:srgbClr val="003765"/>
                          </a:solidFill>
                          <a:latin typeface="Cambria Math" panose="02040503050406030204" pitchFamily="18" charset="0"/>
                        </a:rPr>
                        <m:t>=</m:t>
                      </m:r>
                      <m:f>
                        <m:fPr>
                          <m:ctrlPr>
                            <a:rPr lang="en-US" i="1">
                              <a:solidFill>
                                <a:srgbClr val="003765"/>
                              </a:solidFill>
                              <a:latin typeface="Cambria Math" panose="02040503050406030204" pitchFamily="18" charset="0"/>
                            </a:rPr>
                          </m:ctrlPr>
                        </m:fPr>
                        <m:num>
                          <m:d>
                            <m:dPr>
                              <m:ctrlPr>
                                <a:rPr lang="en-US" i="1">
                                  <a:solidFill>
                                    <a:srgbClr val="003765"/>
                                  </a:solidFill>
                                  <a:latin typeface="Cambria Math" panose="02040503050406030204" pitchFamily="18" charset="0"/>
                                </a:rPr>
                              </m:ctrlPr>
                            </m:dPr>
                            <m:e>
                              <m:r>
                                <a:rPr lang="en-US" b="0" i="1" smtClean="0">
                                  <a:solidFill>
                                    <a:srgbClr val="003765"/>
                                  </a:solidFill>
                                  <a:latin typeface="Cambria Math" panose="02040503050406030204" pitchFamily="18" charset="0"/>
                                </a:rPr>
                                <m:t>(</m:t>
                              </m:r>
                              <m:r>
                                <a:rPr lang="en-US" i="1" smtClean="0">
                                  <a:solidFill>
                                    <a:srgbClr val="003765"/>
                                  </a:solidFill>
                                  <a:latin typeface="Cambria Math" panose="02040503050406030204" pitchFamily="18" charset="0"/>
                                  <a:ea typeface="Cambria Math" panose="02040503050406030204" pitchFamily="18" charset="0"/>
                                </a:rPr>
                                <m:t>𝜇</m:t>
                              </m:r>
                              <m:r>
                                <a:rPr lang="en-US" b="0" i="1" smtClean="0">
                                  <a:solidFill>
                                    <a:srgbClr val="003765"/>
                                  </a:solidFill>
                                  <a:latin typeface="Cambria Math" panose="02040503050406030204" pitchFamily="18" charset="0"/>
                                </a:rPr>
                                <m:t>+500)</m:t>
                              </m:r>
                              <m:r>
                                <a:rPr lang="en-US" i="1">
                                  <a:solidFill>
                                    <a:srgbClr val="003765"/>
                                  </a:solidFill>
                                  <a:latin typeface="Cambria Math" panose="02040503050406030204" pitchFamily="18" charset="0"/>
                                </a:rPr>
                                <m:t>−</m:t>
                              </m:r>
                              <m:r>
                                <a:rPr lang="en-US" i="1" smtClean="0">
                                  <a:solidFill>
                                    <a:srgbClr val="003765"/>
                                  </a:solidFill>
                                  <a:latin typeface="Cambria Math" panose="02040503050406030204" pitchFamily="18" charset="0"/>
                                  <a:ea typeface="Cambria Math" panose="02040503050406030204" pitchFamily="18" charset="0"/>
                                </a:rPr>
                                <m:t>𝜇</m:t>
                              </m:r>
                            </m:e>
                          </m:d>
                        </m:num>
                        <m:den>
                          <m:r>
                            <a:rPr lang="en-US" i="1">
                              <a:solidFill>
                                <a:srgbClr val="003765"/>
                              </a:solidFill>
                              <a:latin typeface="Cambria Math" panose="02040503050406030204" pitchFamily="18" charset="0"/>
                            </a:rPr>
                            <m:t>730.30</m:t>
                          </m:r>
                        </m:den>
                      </m:f>
                      <m:r>
                        <a:rPr lang="en-US" i="1">
                          <a:solidFill>
                            <a:srgbClr val="003765"/>
                          </a:solidFill>
                          <a:latin typeface="Cambria Math" panose="02040503050406030204" pitchFamily="18" charset="0"/>
                        </a:rPr>
                        <m:t>=.68</m:t>
                      </m:r>
                    </m:oMath>
                  </m:oMathPara>
                </a14:m>
                <a:endParaRPr lang="en-US" dirty="0"/>
              </a:p>
            </p:txBody>
          </p:sp>
        </mc:Choice>
        <mc:Fallback xmlns="">
          <p:sp>
            <p:nvSpPr>
              <p:cNvPr id="13" name="Object 3" descr="Begin equation. z equals left parenthesis 72,300 minus 71,800 right parenthesis divided by 730.3 equals .68. End equation.">
                <a:extLst>
                  <a:ext uri="{FF2B5EF4-FFF2-40B4-BE49-F238E27FC236}">
                    <a16:creationId xmlns:a16="http://schemas.microsoft.com/office/drawing/2014/main" id="{2EE204CE-BA14-442A-B711-C9FF7B5415B0}"/>
                  </a:ext>
                </a:extLst>
              </p:cNvPr>
              <p:cNvSpPr txBox="1">
                <a:spLocks noGrp="1" noRot="1" noChangeAspect="1" noMove="1" noResize="1" noEditPoints="1" noAdjustHandles="1" noChangeArrowheads="1" noChangeShapeType="1" noTextEdit="1"/>
              </p:cNvSpPr>
              <p:nvPr>
                <p:ph idx="10"/>
              </p:nvPr>
            </p:nvSpPr>
            <p:spPr>
              <a:xfrm>
                <a:off x="4119282" y="3316454"/>
                <a:ext cx="5410200" cy="495300"/>
              </a:xfrm>
              <a:prstGeom prst="rect">
                <a:avLst/>
              </a:prstGeom>
              <a:blipFill>
                <a:blip r:embed="rId4"/>
                <a:stretch>
                  <a:fillRect b="-53086"/>
                </a:stretch>
              </a:blipFill>
            </p:spPr>
            <p:txBody>
              <a:bodyPr/>
              <a:lstStyle/>
              <a:p>
                <a:r>
                  <a:rPr lang="en-US">
                    <a:noFill/>
                  </a:rPr>
                  <a:t> </a:t>
                </a:r>
              </a:p>
            </p:txBody>
          </p:sp>
        </mc:Fallback>
      </mc:AlternateContent>
      <p:sp>
        <p:nvSpPr>
          <p:cNvPr id="8" name="Content Placeholder 4">
            <a:extLst>
              <a:ext uri="{FF2B5EF4-FFF2-40B4-BE49-F238E27FC236}">
                <a16:creationId xmlns:a16="http://schemas.microsoft.com/office/drawing/2014/main" id="{EC32605C-145D-40A9-904A-5788423F8BD0}"/>
              </a:ext>
            </a:extLst>
          </p:cNvPr>
          <p:cNvSpPr>
            <a:spLocks noGrp="1"/>
          </p:cNvSpPr>
          <p:nvPr>
            <p:ph idx="11"/>
          </p:nvPr>
        </p:nvSpPr>
        <p:spPr>
          <a:xfrm>
            <a:off x="349623" y="4323832"/>
            <a:ext cx="11120717" cy="691921"/>
          </a:xfrm>
        </p:spPr>
        <p:txBody>
          <a:bodyPr/>
          <a:lstStyle/>
          <a:p>
            <a:pPr algn="l"/>
            <a:r>
              <a:rPr lang="en-US" dirty="0">
                <a:solidFill>
                  <a:srgbClr val="003865"/>
                </a:solidFill>
                <a:cs typeface="Arial" panose="020B0604020202020204" pitchFamily="34" charset="0"/>
              </a:rPr>
              <a:t>Step 2:  Find the area under the curve to the left of the </a:t>
            </a:r>
            <a:r>
              <a:rPr lang="en-US" u="sng" dirty="0">
                <a:solidFill>
                  <a:srgbClr val="003865"/>
                </a:solidFill>
                <a:cs typeface="Arial" panose="020B0604020202020204" pitchFamily="34" charset="0"/>
              </a:rPr>
              <a:t>upper</a:t>
            </a:r>
            <a:r>
              <a:rPr lang="en-US" dirty="0">
                <a:solidFill>
                  <a:srgbClr val="003865"/>
                </a:solidFill>
                <a:cs typeface="Arial" panose="020B0604020202020204" pitchFamily="34" charset="0"/>
              </a:rPr>
              <a:t> endpoint.</a:t>
            </a:r>
          </a:p>
        </p:txBody>
      </p:sp>
      <p:graphicFrame>
        <p:nvGraphicFramePr>
          <p:cNvPr id="15" name="Object 5" descr="Begin equation. P of left parenthesis z less than or equal to .68 right parenthesis equals .7517. End equation.">
            <a:extLst>
              <a:ext uri="{FF2B5EF4-FFF2-40B4-BE49-F238E27FC236}">
                <a16:creationId xmlns:a16="http://schemas.microsoft.com/office/drawing/2014/main" id="{D7EFA6EF-2A0A-4489-9B0C-4A8202C47732}"/>
              </a:ext>
            </a:extLst>
          </p:cNvPr>
          <p:cNvGraphicFramePr>
            <a:graphicFrameLocks noGrp="1" noChangeAspect="1"/>
          </p:cNvGraphicFramePr>
          <p:nvPr>
            <p:ph idx="13"/>
            <p:extLst>
              <p:ext uri="{D42A27DB-BD31-4B8C-83A1-F6EECF244321}">
                <p14:modId xmlns:p14="http://schemas.microsoft.com/office/powerpoint/2010/main" val="3889330683"/>
              </p:ext>
            </p:extLst>
          </p:nvPr>
        </p:nvGraphicFramePr>
        <p:xfrm>
          <a:off x="4667250" y="5244073"/>
          <a:ext cx="2857500" cy="495300"/>
        </p:xfrm>
        <a:graphic>
          <a:graphicData uri="http://schemas.openxmlformats.org/presentationml/2006/ole">
            <mc:AlternateContent xmlns:mc="http://schemas.openxmlformats.org/markup-compatibility/2006">
              <mc:Choice xmlns:v="urn:schemas-microsoft-com:vml" Requires="v">
                <p:oleObj name="Equation" r:id="rId5" imgW="2857320" imgH="495000" progId="Equation.DSMT4">
                  <p:embed/>
                </p:oleObj>
              </mc:Choice>
              <mc:Fallback>
                <p:oleObj name="Equation" r:id="rId5" imgW="2857320" imgH="495000" progId="Equation.DSMT4">
                  <p:embed/>
                  <p:pic>
                    <p:nvPicPr>
                      <p:cNvPr id="15" name="Object 5" descr="Begin equation. P of left parenthesis z less than or equal to .68 right parenthesis equals .7517. End equation.">
                        <a:extLst>
                          <a:ext uri="{FF2B5EF4-FFF2-40B4-BE49-F238E27FC236}">
                            <a16:creationId xmlns:a16="http://schemas.microsoft.com/office/drawing/2014/main" id="{D7EFA6EF-2A0A-4489-9B0C-4A8202C47732}"/>
                          </a:ext>
                        </a:extLst>
                      </p:cNvPr>
                      <p:cNvPicPr/>
                      <p:nvPr/>
                    </p:nvPicPr>
                    <p:blipFill>
                      <a:blip r:embed="rId6"/>
                      <a:stretch>
                        <a:fillRect/>
                      </a:stretch>
                    </p:blipFill>
                    <p:spPr>
                      <a:xfrm>
                        <a:off x="4667250" y="5244073"/>
                        <a:ext cx="2857500" cy="495300"/>
                      </a:xfrm>
                      <a:prstGeom prst="rect">
                        <a:avLst/>
                      </a:prstGeom>
                    </p:spPr>
                  </p:pic>
                </p:oleObj>
              </mc:Fallback>
            </mc:AlternateContent>
          </a:graphicData>
        </a:graphic>
      </p:graphicFrame>
    </p:spTree>
    <p:extLst>
      <p:ext uri="{BB962C8B-B14F-4D97-AF65-F5344CB8AC3E}">
        <p14:creationId xmlns:p14="http://schemas.microsoft.com/office/powerpoint/2010/main" val="1366222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t>(10 of 13)</a:t>
                </a:r>
                <a:endParaRPr lang="en-IN" dirty="0"/>
              </a:p>
            </p:txBody>
          </p:sp>
        </mc:Choice>
        <mc:Fallback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2"/>
                <a:stretch>
                  <a:fillRect t="-14070"/>
                </a:stretch>
              </a:blipFill>
            </p:spPr>
            <p:txBody>
              <a:bodyPr/>
              <a:lstStyle/>
              <a:p>
                <a:r>
                  <a:rPr lang="en-IN">
                    <a:noFill/>
                  </a:rPr>
                  <a:t> </a:t>
                </a:r>
              </a:p>
            </p:txBody>
          </p:sp>
        </mc:Fallback>
      </mc:AlternateContent>
      <p:sp>
        <p:nvSpPr>
          <p:cNvPr id="5" name="Content Placeholder 2">
            <a:extLst>
              <a:ext uri="{FF2B5EF4-FFF2-40B4-BE49-F238E27FC236}">
                <a16:creationId xmlns:a16="http://schemas.microsoft.com/office/drawing/2014/main" id="{E433F899-49B5-475B-B682-777D2D571E22}"/>
              </a:ext>
            </a:extLst>
          </p:cNvPr>
          <p:cNvSpPr>
            <a:spLocks noGrp="1"/>
          </p:cNvSpPr>
          <p:nvPr>
            <p:ph sz="half" idx="1"/>
          </p:nvPr>
        </p:nvSpPr>
        <p:spPr>
          <a:xfrm>
            <a:off x="476843" y="1825625"/>
            <a:ext cx="11074181" cy="1217447"/>
          </a:xfrm>
        </p:spPr>
        <p:txBody>
          <a:bodyPr/>
          <a:lstStyle/>
          <a:p>
            <a:pPr marL="0" indent="0">
              <a:spcBef>
                <a:spcPts val="0"/>
              </a:spcBef>
              <a:buNone/>
            </a:pPr>
            <a:r>
              <a:rPr lang="en-IN" b="1" u="sng" dirty="0">
                <a:solidFill>
                  <a:srgbClr val="003865"/>
                </a:solidFill>
              </a:rPr>
              <a:t>Example:</a:t>
            </a:r>
            <a:r>
              <a:rPr lang="en-IN" dirty="0">
                <a:solidFill>
                  <a:srgbClr val="003865"/>
                </a:solidFill>
              </a:rPr>
              <a:t> EAI Employee Data</a:t>
            </a:r>
          </a:p>
          <a:p>
            <a:pPr algn="ctr">
              <a:spcBef>
                <a:spcPts val="0"/>
              </a:spcBef>
              <a:buSzPct val="75000"/>
              <a:buFont typeface="Monotype Sorts" pitchFamily="2" charset="2"/>
              <a:buNone/>
            </a:pPr>
            <a:r>
              <a:rPr lang="en-US" dirty="0">
                <a:solidFill>
                  <a:srgbClr val="003865"/>
                </a:solidFill>
                <a:cs typeface="Arial" panose="020B0604020202020204" pitchFamily="34" charset="0"/>
              </a:rPr>
              <a:t>Cumulative Probabilities for </a:t>
            </a:r>
            <a:br>
              <a:rPr lang="en-US" dirty="0">
                <a:solidFill>
                  <a:srgbClr val="003865"/>
                </a:solidFill>
                <a:cs typeface="Arial" panose="020B0604020202020204" pitchFamily="34" charset="0"/>
              </a:rPr>
            </a:br>
            <a:r>
              <a:rPr lang="en-US" dirty="0">
                <a:solidFill>
                  <a:srgbClr val="003865"/>
                </a:solidFill>
                <a:cs typeface="Arial" panose="020B0604020202020204" pitchFamily="34" charset="0"/>
              </a:rPr>
              <a:t>the Standard Normal Distribution</a:t>
            </a:r>
          </a:p>
        </p:txBody>
      </p:sp>
      <p:graphicFrame>
        <p:nvGraphicFramePr>
          <p:cNvPr id="8" name="Table 3">
            <a:extLst>
              <a:ext uri="{FF2B5EF4-FFF2-40B4-BE49-F238E27FC236}">
                <a16:creationId xmlns:a16="http://schemas.microsoft.com/office/drawing/2014/main" id="{94E736AD-53F3-45FB-AC24-812A1CC2AA96}"/>
              </a:ext>
            </a:extLst>
          </p:cNvPr>
          <p:cNvGraphicFramePr>
            <a:graphicFrameLocks noGrp="1"/>
          </p:cNvGraphicFramePr>
          <p:nvPr>
            <p:ph sz="half" idx="2"/>
            <p:extLst>
              <p:ext uri="{D42A27DB-BD31-4B8C-83A1-F6EECF244321}">
                <p14:modId xmlns:p14="http://schemas.microsoft.com/office/powerpoint/2010/main" val="3502324141"/>
              </p:ext>
            </p:extLst>
          </p:nvPr>
        </p:nvGraphicFramePr>
        <p:xfrm>
          <a:off x="1341118" y="3079378"/>
          <a:ext cx="9509765" cy="3302743"/>
        </p:xfrm>
        <a:graphic>
          <a:graphicData uri="http://schemas.openxmlformats.org/drawingml/2006/table">
            <a:tbl>
              <a:tblPr firstRow="1" bandRow="1">
                <a:solidFill>
                  <a:srgbClr val="FFBFCC"/>
                </a:solidFill>
                <a:tableStyleId>{073A0DAA-6AF3-43AB-8588-CEC1D06C72B9}</a:tableStyleId>
              </a:tblPr>
              <a:tblGrid>
                <a:gridCol w="813094">
                  <a:extLst>
                    <a:ext uri="{9D8B030D-6E8A-4147-A177-3AD203B41FA5}">
                      <a16:colId xmlns:a16="http://schemas.microsoft.com/office/drawing/2014/main" val="4219919259"/>
                    </a:ext>
                  </a:extLst>
                </a:gridCol>
                <a:gridCol w="848454">
                  <a:extLst>
                    <a:ext uri="{9D8B030D-6E8A-4147-A177-3AD203B41FA5}">
                      <a16:colId xmlns:a16="http://schemas.microsoft.com/office/drawing/2014/main" val="1624476629"/>
                    </a:ext>
                  </a:extLst>
                </a:gridCol>
                <a:gridCol w="777745">
                  <a:extLst>
                    <a:ext uri="{9D8B030D-6E8A-4147-A177-3AD203B41FA5}">
                      <a16:colId xmlns:a16="http://schemas.microsoft.com/office/drawing/2014/main" val="1553808613"/>
                    </a:ext>
                  </a:extLst>
                </a:gridCol>
                <a:gridCol w="883809">
                  <a:extLst>
                    <a:ext uri="{9D8B030D-6E8A-4147-A177-3AD203B41FA5}">
                      <a16:colId xmlns:a16="http://schemas.microsoft.com/office/drawing/2014/main" val="3002993021"/>
                    </a:ext>
                  </a:extLst>
                </a:gridCol>
                <a:gridCol w="883809">
                  <a:extLst>
                    <a:ext uri="{9D8B030D-6E8A-4147-A177-3AD203B41FA5}">
                      <a16:colId xmlns:a16="http://schemas.microsoft.com/office/drawing/2014/main" val="4060922011"/>
                    </a:ext>
                  </a:extLst>
                </a:gridCol>
                <a:gridCol w="883809">
                  <a:extLst>
                    <a:ext uri="{9D8B030D-6E8A-4147-A177-3AD203B41FA5}">
                      <a16:colId xmlns:a16="http://schemas.microsoft.com/office/drawing/2014/main" val="1567391345"/>
                    </a:ext>
                  </a:extLst>
                </a:gridCol>
                <a:gridCol w="883809">
                  <a:extLst>
                    <a:ext uri="{9D8B030D-6E8A-4147-A177-3AD203B41FA5}">
                      <a16:colId xmlns:a16="http://schemas.microsoft.com/office/drawing/2014/main" val="1934953890"/>
                    </a:ext>
                  </a:extLst>
                </a:gridCol>
                <a:gridCol w="883809">
                  <a:extLst>
                    <a:ext uri="{9D8B030D-6E8A-4147-A177-3AD203B41FA5}">
                      <a16:colId xmlns:a16="http://schemas.microsoft.com/office/drawing/2014/main" val="2624105487"/>
                    </a:ext>
                  </a:extLst>
                </a:gridCol>
                <a:gridCol w="883809">
                  <a:extLst>
                    <a:ext uri="{9D8B030D-6E8A-4147-A177-3AD203B41FA5}">
                      <a16:colId xmlns:a16="http://schemas.microsoft.com/office/drawing/2014/main" val="3639675597"/>
                    </a:ext>
                  </a:extLst>
                </a:gridCol>
                <a:gridCol w="883809">
                  <a:extLst>
                    <a:ext uri="{9D8B030D-6E8A-4147-A177-3AD203B41FA5}">
                      <a16:colId xmlns:a16="http://schemas.microsoft.com/office/drawing/2014/main" val="1922596357"/>
                    </a:ext>
                  </a:extLst>
                </a:gridCol>
                <a:gridCol w="883809">
                  <a:extLst>
                    <a:ext uri="{9D8B030D-6E8A-4147-A177-3AD203B41FA5}">
                      <a16:colId xmlns:a16="http://schemas.microsoft.com/office/drawing/2014/main" val="2382251579"/>
                    </a:ext>
                  </a:extLst>
                </a:gridCol>
              </a:tblGrid>
              <a:tr h="354854">
                <a:tc>
                  <a:txBody>
                    <a:bodyPr/>
                    <a:lstStyle/>
                    <a:p>
                      <a:pPr algn="ctr"/>
                      <a:r>
                        <a:rPr lang="en-IN" dirty="0">
                          <a:latin typeface="+mn-lt"/>
                        </a:rPr>
                        <a:t>Z</a:t>
                      </a:r>
                    </a:p>
                  </a:txBody>
                  <a:tcPr>
                    <a:solidFill>
                      <a:srgbClr val="000000"/>
                    </a:solidFill>
                  </a:tcPr>
                </a:tc>
                <a:tc>
                  <a:txBody>
                    <a:bodyPr/>
                    <a:lstStyle/>
                    <a:p>
                      <a:pPr algn="ctr"/>
                      <a:r>
                        <a:rPr lang="en-IN" dirty="0">
                          <a:latin typeface="+mn-lt"/>
                        </a:rPr>
                        <a:t>.00</a:t>
                      </a:r>
                    </a:p>
                  </a:txBody>
                  <a:tcPr>
                    <a:solidFill>
                      <a:srgbClr val="000000"/>
                    </a:solidFill>
                  </a:tcPr>
                </a:tc>
                <a:tc>
                  <a:txBody>
                    <a:bodyPr/>
                    <a:lstStyle/>
                    <a:p>
                      <a:pPr algn="ctr"/>
                      <a:r>
                        <a:rPr lang="en-IN" dirty="0">
                          <a:latin typeface="+mn-lt"/>
                        </a:rPr>
                        <a:t>.01</a:t>
                      </a:r>
                    </a:p>
                  </a:txBody>
                  <a:tcPr>
                    <a:solidFill>
                      <a:srgbClr val="000000"/>
                    </a:solidFill>
                  </a:tcPr>
                </a:tc>
                <a:tc>
                  <a:txBody>
                    <a:bodyPr/>
                    <a:lstStyle/>
                    <a:p>
                      <a:pPr algn="ctr"/>
                      <a:r>
                        <a:rPr lang="en-IN" dirty="0">
                          <a:latin typeface="+mn-lt"/>
                        </a:rPr>
                        <a:t>.02</a:t>
                      </a:r>
                    </a:p>
                  </a:txBody>
                  <a:tcPr>
                    <a:solidFill>
                      <a:srgbClr val="000000"/>
                    </a:solidFill>
                  </a:tcPr>
                </a:tc>
                <a:tc>
                  <a:txBody>
                    <a:bodyPr/>
                    <a:lstStyle/>
                    <a:p>
                      <a:pPr algn="ctr"/>
                      <a:r>
                        <a:rPr lang="en-IN" dirty="0">
                          <a:latin typeface="+mn-lt"/>
                        </a:rPr>
                        <a:t>.03</a:t>
                      </a:r>
                    </a:p>
                  </a:txBody>
                  <a:tcPr>
                    <a:solidFill>
                      <a:srgbClr val="000000"/>
                    </a:solidFill>
                  </a:tcPr>
                </a:tc>
                <a:tc>
                  <a:txBody>
                    <a:bodyPr/>
                    <a:lstStyle/>
                    <a:p>
                      <a:pPr algn="ctr"/>
                      <a:r>
                        <a:rPr lang="en-IN" dirty="0">
                          <a:latin typeface="+mn-lt"/>
                        </a:rPr>
                        <a:t>.04</a:t>
                      </a:r>
                    </a:p>
                  </a:txBody>
                  <a:tcPr>
                    <a:solidFill>
                      <a:srgbClr val="000000"/>
                    </a:solidFill>
                  </a:tcPr>
                </a:tc>
                <a:tc>
                  <a:txBody>
                    <a:bodyPr/>
                    <a:lstStyle/>
                    <a:p>
                      <a:pPr algn="ctr"/>
                      <a:r>
                        <a:rPr lang="en-IN" dirty="0">
                          <a:latin typeface="+mn-lt"/>
                        </a:rPr>
                        <a:t>.05</a:t>
                      </a:r>
                    </a:p>
                  </a:txBody>
                  <a:tcPr>
                    <a:solidFill>
                      <a:srgbClr val="000000"/>
                    </a:solidFill>
                  </a:tcPr>
                </a:tc>
                <a:tc>
                  <a:txBody>
                    <a:bodyPr/>
                    <a:lstStyle/>
                    <a:p>
                      <a:pPr algn="ctr"/>
                      <a:r>
                        <a:rPr lang="en-IN" dirty="0">
                          <a:latin typeface="+mn-lt"/>
                        </a:rPr>
                        <a:t>.06</a:t>
                      </a:r>
                    </a:p>
                  </a:txBody>
                  <a:tcPr>
                    <a:solidFill>
                      <a:srgbClr val="000000"/>
                    </a:solidFill>
                  </a:tcPr>
                </a:tc>
                <a:tc>
                  <a:txBody>
                    <a:bodyPr/>
                    <a:lstStyle/>
                    <a:p>
                      <a:pPr algn="ctr"/>
                      <a:r>
                        <a:rPr lang="en-IN" dirty="0">
                          <a:latin typeface="+mn-lt"/>
                        </a:rPr>
                        <a:t>.07</a:t>
                      </a:r>
                    </a:p>
                  </a:txBody>
                  <a:tcPr>
                    <a:solidFill>
                      <a:srgbClr val="000000"/>
                    </a:solidFill>
                  </a:tcPr>
                </a:tc>
                <a:tc>
                  <a:txBody>
                    <a:bodyPr/>
                    <a:lstStyle/>
                    <a:p>
                      <a:pPr algn="ctr"/>
                      <a:r>
                        <a:rPr lang="en-IN" dirty="0">
                          <a:latin typeface="+mn-lt"/>
                        </a:rPr>
                        <a:t>.08</a:t>
                      </a:r>
                    </a:p>
                  </a:txBody>
                  <a:tcPr>
                    <a:solidFill>
                      <a:srgbClr val="000000"/>
                    </a:solidFill>
                  </a:tcPr>
                </a:tc>
                <a:tc>
                  <a:txBody>
                    <a:bodyPr/>
                    <a:lstStyle/>
                    <a:p>
                      <a:pPr algn="ctr"/>
                      <a:r>
                        <a:rPr lang="en-IN" dirty="0">
                          <a:latin typeface="+mn-lt"/>
                        </a:rPr>
                        <a:t>.09</a:t>
                      </a:r>
                    </a:p>
                  </a:txBody>
                  <a:tcPr>
                    <a:solidFill>
                      <a:srgbClr val="000000"/>
                    </a:solidFill>
                  </a:tcPr>
                </a:tc>
                <a:extLst>
                  <a:ext uri="{0D108BD9-81ED-4DB2-BD59-A6C34878D82A}">
                    <a16:rowId xmlns:a16="http://schemas.microsoft.com/office/drawing/2014/main" val="3807734557"/>
                  </a:ext>
                </a:extLst>
              </a:tr>
              <a:tr h="4195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extLst>
                  <a:ext uri="{0D108BD9-81ED-4DB2-BD59-A6C34878D82A}">
                    <a16:rowId xmlns:a16="http://schemas.microsoft.com/office/drawing/2014/main" val="3227675307"/>
                  </a:ext>
                </a:extLst>
              </a:tr>
              <a:tr h="419569">
                <a:tc>
                  <a:txBody>
                    <a:bodyPr/>
                    <a:lstStyle/>
                    <a:p>
                      <a:pPr algn="ctr"/>
                      <a:r>
                        <a:rPr lang="en-IN" dirty="0">
                          <a:solidFill>
                            <a:srgbClr val="141414"/>
                          </a:solidFill>
                          <a:latin typeface="+mn-lt"/>
                        </a:rPr>
                        <a:t>.5</a:t>
                      </a:r>
                    </a:p>
                  </a:txBody>
                  <a:tcPr/>
                </a:tc>
                <a:tc>
                  <a:txBody>
                    <a:bodyPr/>
                    <a:lstStyle/>
                    <a:p>
                      <a:pPr algn="ctr"/>
                      <a:r>
                        <a:rPr lang="en-IN" dirty="0">
                          <a:solidFill>
                            <a:srgbClr val="141414"/>
                          </a:solidFill>
                          <a:latin typeface="+mn-lt"/>
                        </a:rPr>
                        <a:t>.6915</a:t>
                      </a:r>
                    </a:p>
                  </a:txBody>
                  <a:tcPr/>
                </a:tc>
                <a:tc>
                  <a:txBody>
                    <a:bodyPr/>
                    <a:lstStyle/>
                    <a:p>
                      <a:pPr algn="ctr"/>
                      <a:r>
                        <a:rPr lang="en-IN" dirty="0">
                          <a:solidFill>
                            <a:srgbClr val="141414"/>
                          </a:solidFill>
                          <a:latin typeface="+mn-lt"/>
                        </a:rPr>
                        <a:t>.6950</a:t>
                      </a:r>
                    </a:p>
                  </a:txBody>
                  <a:tcPr/>
                </a:tc>
                <a:tc>
                  <a:txBody>
                    <a:bodyPr/>
                    <a:lstStyle/>
                    <a:p>
                      <a:pPr algn="ctr"/>
                      <a:r>
                        <a:rPr lang="en-IN" dirty="0">
                          <a:solidFill>
                            <a:srgbClr val="141414"/>
                          </a:solidFill>
                          <a:latin typeface="+mn-lt"/>
                        </a:rPr>
                        <a:t>.6985</a:t>
                      </a:r>
                    </a:p>
                  </a:txBody>
                  <a:tcPr/>
                </a:tc>
                <a:tc>
                  <a:txBody>
                    <a:bodyPr/>
                    <a:lstStyle/>
                    <a:p>
                      <a:pPr algn="ctr"/>
                      <a:r>
                        <a:rPr lang="en-IN" dirty="0">
                          <a:solidFill>
                            <a:srgbClr val="141414"/>
                          </a:solidFill>
                          <a:latin typeface="+mn-lt"/>
                        </a:rPr>
                        <a:t>.7019</a:t>
                      </a:r>
                    </a:p>
                  </a:txBody>
                  <a:tcPr/>
                </a:tc>
                <a:tc>
                  <a:txBody>
                    <a:bodyPr/>
                    <a:lstStyle/>
                    <a:p>
                      <a:pPr algn="ctr"/>
                      <a:r>
                        <a:rPr lang="en-IN" dirty="0">
                          <a:solidFill>
                            <a:srgbClr val="141414"/>
                          </a:solidFill>
                          <a:latin typeface="+mn-lt"/>
                        </a:rPr>
                        <a:t>.7054</a:t>
                      </a:r>
                    </a:p>
                  </a:txBody>
                  <a:tcPr/>
                </a:tc>
                <a:tc>
                  <a:txBody>
                    <a:bodyPr/>
                    <a:lstStyle/>
                    <a:p>
                      <a:pPr algn="ctr"/>
                      <a:r>
                        <a:rPr lang="en-IN" dirty="0">
                          <a:solidFill>
                            <a:srgbClr val="141414"/>
                          </a:solidFill>
                          <a:latin typeface="+mn-lt"/>
                        </a:rPr>
                        <a:t>.7088</a:t>
                      </a:r>
                    </a:p>
                  </a:txBody>
                  <a:tcPr/>
                </a:tc>
                <a:tc>
                  <a:txBody>
                    <a:bodyPr/>
                    <a:lstStyle/>
                    <a:p>
                      <a:pPr algn="ctr"/>
                      <a:r>
                        <a:rPr lang="en-IN" dirty="0">
                          <a:solidFill>
                            <a:srgbClr val="141414"/>
                          </a:solidFill>
                          <a:latin typeface="+mn-lt"/>
                        </a:rPr>
                        <a:t>.7123</a:t>
                      </a:r>
                    </a:p>
                  </a:txBody>
                  <a:tcPr/>
                </a:tc>
                <a:tc>
                  <a:txBody>
                    <a:bodyPr/>
                    <a:lstStyle/>
                    <a:p>
                      <a:pPr algn="ctr"/>
                      <a:r>
                        <a:rPr lang="en-IN" dirty="0">
                          <a:solidFill>
                            <a:srgbClr val="141414"/>
                          </a:solidFill>
                          <a:latin typeface="+mn-lt"/>
                        </a:rPr>
                        <a:t>.7157</a:t>
                      </a:r>
                    </a:p>
                  </a:txBody>
                  <a:tcPr/>
                </a:tc>
                <a:tc>
                  <a:txBody>
                    <a:bodyPr/>
                    <a:lstStyle/>
                    <a:p>
                      <a:pPr algn="ctr"/>
                      <a:r>
                        <a:rPr lang="en-IN" dirty="0">
                          <a:solidFill>
                            <a:srgbClr val="141414"/>
                          </a:solidFill>
                          <a:latin typeface="+mn-lt"/>
                        </a:rPr>
                        <a:t>.7190</a:t>
                      </a:r>
                    </a:p>
                  </a:txBody>
                  <a:tcPr/>
                </a:tc>
                <a:tc>
                  <a:txBody>
                    <a:bodyPr/>
                    <a:lstStyle/>
                    <a:p>
                      <a:pPr algn="ctr"/>
                      <a:r>
                        <a:rPr lang="en-IN" dirty="0">
                          <a:solidFill>
                            <a:srgbClr val="141414"/>
                          </a:solidFill>
                          <a:latin typeface="+mn-lt"/>
                        </a:rPr>
                        <a:t>.7224</a:t>
                      </a:r>
                    </a:p>
                  </a:txBody>
                  <a:tcPr/>
                </a:tc>
                <a:extLst>
                  <a:ext uri="{0D108BD9-81ED-4DB2-BD59-A6C34878D82A}">
                    <a16:rowId xmlns:a16="http://schemas.microsoft.com/office/drawing/2014/main" val="1793215676"/>
                  </a:ext>
                </a:extLst>
              </a:tr>
              <a:tr h="419569">
                <a:tc>
                  <a:txBody>
                    <a:bodyPr/>
                    <a:lstStyle/>
                    <a:p>
                      <a:pPr algn="ctr"/>
                      <a:r>
                        <a:rPr lang="en-IN" dirty="0">
                          <a:solidFill>
                            <a:srgbClr val="141414"/>
                          </a:solidFill>
                          <a:latin typeface="+mn-lt"/>
                        </a:rPr>
                        <a:t>.6</a:t>
                      </a:r>
                    </a:p>
                  </a:txBody>
                  <a:tcPr/>
                </a:tc>
                <a:tc>
                  <a:txBody>
                    <a:bodyPr/>
                    <a:lstStyle/>
                    <a:p>
                      <a:pPr algn="ctr"/>
                      <a:r>
                        <a:rPr lang="en-IN" dirty="0">
                          <a:solidFill>
                            <a:srgbClr val="141414"/>
                          </a:solidFill>
                          <a:latin typeface="+mn-lt"/>
                        </a:rPr>
                        <a:t>.7257</a:t>
                      </a:r>
                    </a:p>
                  </a:txBody>
                  <a:tcPr/>
                </a:tc>
                <a:tc>
                  <a:txBody>
                    <a:bodyPr/>
                    <a:lstStyle/>
                    <a:p>
                      <a:pPr algn="ctr"/>
                      <a:r>
                        <a:rPr lang="en-IN" dirty="0">
                          <a:solidFill>
                            <a:srgbClr val="141414"/>
                          </a:solidFill>
                          <a:latin typeface="+mn-lt"/>
                        </a:rPr>
                        <a:t>.7291</a:t>
                      </a:r>
                    </a:p>
                  </a:txBody>
                  <a:tcPr/>
                </a:tc>
                <a:tc>
                  <a:txBody>
                    <a:bodyPr/>
                    <a:lstStyle/>
                    <a:p>
                      <a:pPr algn="ctr"/>
                      <a:r>
                        <a:rPr lang="en-IN" dirty="0">
                          <a:solidFill>
                            <a:srgbClr val="141414"/>
                          </a:solidFill>
                          <a:latin typeface="+mn-lt"/>
                        </a:rPr>
                        <a:t>.7324</a:t>
                      </a:r>
                    </a:p>
                  </a:txBody>
                  <a:tcPr/>
                </a:tc>
                <a:tc>
                  <a:txBody>
                    <a:bodyPr/>
                    <a:lstStyle/>
                    <a:p>
                      <a:pPr algn="ctr"/>
                      <a:r>
                        <a:rPr lang="en-IN" dirty="0">
                          <a:solidFill>
                            <a:srgbClr val="141414"/>
                          </a:solidFill>
                          <a:latin typeface="+mn-lt"/>
                        </a:rPr>
                        <a:t>.7357</a:t>
                      </a:r>
                    </a:p>
                  </a:txBody>
                  <a:tcPr/>
                </a:tc>
                <a:tc>
                  <a:txBody>
                    <a:bodyPr/>
                    <a:lstStyle/>
                    <a:p>
                      <a:pPr algn="ctr"/>
                      <a:r>
                        <a:rPr lang="en-IN" dirty="0">
                          <a:solidFill>
                            <a:srgbClr val="141414"/>
                          </a:solidFill>
                          <a:latin typeface="+mn-lt"/>
                        </a:rPr>
                        <a:t>.7389</a:t>
                      </a:r>
                    </a:p>
                  </a:txBody>
                  <a:tcPr/>
                </a:tc>
                <a:tc>
                  <a:txBody>
                    <a:bodyPr/>
                    <a:lstStyle/>
                    <a:p>
                      <a:pPr algn="ctr"/>
                      <a:r>
                        <a:rPr lang="en-IN" dirty="0">
                          <a:solidFill>
                            <a:srgbClr val="141414"/>
                          </a:solidFill>
                          <a:latin typeface="+mn-lt"/>
                        </a:rPr>
                        <a:t>.7422</a:t>
                      </a:r>
                    </a:p>
                  </a:txBody>
                  <a:tcPr/>
                </a:tc>
                <a:tc>
                  <a:txBody>
                    <a:bodyPr/>
                    <a:lstStyle/>
                    <a:p>
                      <a:pPr algn="ctr"/>
                      <a:r>
                        <a:rPr lang="en-IN" dirty="0">
                          <a:solidFill>
                            <a:srgbClr val="141414"/>
                          </a:solidFill>
                          <a:latin typeface="+mn-lt"/>
                        </a:rPr>
                        <a:t>.7454</a:t>
                      </a:r>
                    </a:p>
                  </a:txBody>
                  <a:tcPr/>
                </a:tc>
                <a:tc>
                  <a:txBody>
                    <a:bodyPr/>
                    <a:lstStyle/>
                    <a:p>
                      <a:pPr algn="ctr"/>
                      <a:r>
                        <a:rPr lang="en-IN" dirty="0">
                          <a:solidFill>
                            <a:srgbClr val="141414"/>
                          </a:solidFill>
                          <a:latin typeface="+mn-lt"/>
                        </a:rPr>
                        <a:t>7.486</a:t>
                      </a:r>
                    </a:p>
                  </a:txBody>
                  <a:tcPr/>
                </a:tc>
                <a:tc>
                  <a:txBody>
                    <a:bodyPr/>
                    <a:lstStyle/>
                    <a:p>
                      <a:pPr algn="ctr"/>
                      <a:r>
                        <a:rPr lang="en-US" dirty="0">
                          <a:solidFill>
                            <a:srgbClr val="141414"/>
                          </a:solidFill>
                          <a:effectLst>
                            <a:glow rad="254000">
                              <a:srgbClr val="FF0033">
                                <a:alpha val="25000"/>
                              </a:srgbClr>
                            </a:glow>
                          </a:effectLst>
                          <a:latin typeface="+mn-lt"/>
                        </a:rPr>
                        <a:t>.</a:t>
                      </a:r>
                      <a:r>
                        <a:rPr lang="en-IN" dirty="0">
                          <a:solidFill>
                            <a:srgbClr val="141414"/>
                          </a:solidFill>
                          <a:effectLst>
                            <a:glow rad="254000">
                              <a:srgbClr val="FF0033">
                                <a:alpha val="25000"/>
                              </a:srgbClr>
                            </a:glow>
                          </a:effectLst>
                          <a:latin typeface="+mn-lt"/>
                        </a:rPr>
                        <a:t>7517</a:t>
                      </a:r>
                    </a:p>
                  </a:txBody>
                  <a:tcPr/>
                </a:tc>
                <a:tc>
                  <a:txBody>
                    <a:bodyPr/>
                    <a:lstStyle/>
                    <a:p>
                      <a:pPr algn="ctr"/>
                      <a:r>
                        <a:rPr lang="en-IN" dirty="0">
                          <a:solidFill>
                            <a:srgbClr val="141414"/>
                          </a:solidFill>
                          <a:latin typeface="+mn-lt"/>
                        </a:rPr>
                        <a:t>.7549</a:t>
                      </a:r>
                    </a:p>
                  </a:txBody>
                  <a:tcPr/>
                </a:tc>
                <a:extLst>
                  <a:ext uri="{0D108BD9-81ED-4DB2-BD59-A6C34878D82A}">
                    <a16:rowId xmlns:a16="http://schemas.microsoft.com/office/drawing/2014/main" val="602582797"/>
                  </a:ext>
                </a:extLst>
              </a:tr>
              <a:tr h="419569">
                <a:tc>
                  <a:txBody>
                    <a:bodyPr/>
                    <a:lstStyle/>
                    <a:p>
                      <a:pPr algn="ctr"/>
                      <a:r>
                        <a:rPr lang="en-IN" dirty="0">
                          <a:solidFill>
                            <a:srgbClr val="141414"/>
                          </a:solidFill>
                          <a:latin typeface="+mn-lt"/>
                        </a:rPr>
                        <a:t>.7</a:t>
                      </a:r>
                    </a:p>
                  </a:txBody>
                  <a:tcPr/>
                </a:tc>
                <a:tc>
                  <a:txBody>
                    <a:bodyPr/>
                    <a:lstStyle/>
                    <a:p>
                      <a:pPr algn="ctr"/>
                      <a:r>
                        <a:rPr lang="en-IN" dirty="0">
                          <a:solidFill>
                            <a:srgbClr val="141414"/>
                          </a:solidFill>
                          <a:latin typeface="+mn-lt"/>
                        </a:rPr>
                        <a:t>.7580</a:t>
                      </a:r>
                    </a:p>
                  </a:txBody>
                  <a:tcPr/>
                </a:tc>
                <a:tc>
                  <a:txBody>
                    <a:bodyPr/>
                    <a:lstStyle/>
                    <a:p>
                      <a:pPr algn="ctr"/>
                      <a:r>
                        <a:rPr lang="en-IN" dirty="0">
                          <a:solidFill>
                            <a:srgbClr val="141414"/>
                          </a:solidFill>
                          <a:latin typeface="+mn-lt"/>
                        </a:rPr>
                        <a:t>.7611</a:t>
                      </a:r>
                    </a:p>
                  </a:txBody>
                  <a:tcPr/>
                </a:tc>
                <a:tc>
                  <a:txBody>
                    <a:bodyPr/>
                    <a:lstStyle/>
                    <a:p>
                      <a:pPr algn="ctr"/>
                      <a:r>
                        <a:rPr lang="en-IN" dirty="0">
                          <a:solidFill>
                            <a:srgbClr val="141414"/>
                          </a:solidFill>
                          <a:latin typeface="+mn-lt"/>
                        </a:rPr>
                        <a:t>.7642</a:t>
                      </a:r>
                    </a:p>
                  </a:txBody>
                  <a:tcPr/>
                </a:tc>
                <a:tc>
                  <a:txBody>
                    <a:bodyPr/>
                    <a:lstStyle/>
                    <a:p>
                      <a:pPr algn="ctr"/>
                      <a:r>
                        <a:rPr lang="en-IN" dirty="0">
                          <a:solidFill>
                            <a:srgbClr val="141414"/>
                          </a:solidFill>
                          <a:latin typeface="+mn-lt"/>
                        </a:rPr>
                        <a:t>.7673</a:t>
                      </a:r>
                    </a:p>
                  </a:txBody>
                  <a:tcPr/>
                </a:tc>
                <a:tc>
                  <a:txBody>
                    <a:bodyPr/>
                    <a:lstStyle/>
                    <a:p>
                      <a:pPr algn="ctr"/>
                      <a:r>
                        <a:rPr lang="en-IN" dirty="0">
                          <a:solidFill>
                            <a:srgbClr val="141414"/>
                          </a:solidFill>
                          <a:latin typeface="+mn-lt"/>
                        </a:rPr>
                        <a:t>.7704</a:t>
                      </a:r>
                    </a:p>
                  </a:txBody>
                  <a:tcPr/>
                </a:tc>
                <a:tc>
                  <a:txBody>
                    <a:bodyPr/>
                    <a:lstStyle/>
                    <a:p>
                      <a:pPr algn="ctr"/>
                      <a:r>
                        <a:rPr lang="en-IN" dirty="0">
                          <a:solidFill>
                            <a:srgbClr val="141414"/>
                          </a:solidFill>
                          <a:latin typeface="+mn-lt"/>
                        </a:rPr>
                        <a:t>.7734</a:t>
                      </a:r>
                    </a:p>
                  </a:txBody>
                  <a:tcPr/>
                </a:tc>
                <a:tc>
                  <a:txBody>
                    <a:bodyPr/>
                    <a:lstStyle/>
                    <a:p>
                      <a:pPr algn="ctr"/>
                      <a:r>
                        <a:rPr lang="en-IN" dirty="0">
                          <a:solidFill>
                            <a:srgbClr val="141414"/>
                          </a:solidFill>
                          <a:latin typeface="+mn-lt"/>
                        </a:rPr>
                        <a:t>.7764</a:t>
                      </a:r>
                    </a:p>
                  </a:txBody>
                  <a:tcPr/>
                </a:tc>
                <a:tc>
                  <a:txBody>
                    <a:bodyPr/>
                    <a:lstStyle/>
                    <a:p>
                      <a:pPr algn="ctr"/>
                      <a:r>
                        <a:rPr lang="en-IN" dirty="0">
                          <a:solidFill>
                            <a:srgbClr val="141414"/>
                          </a:solidFill>
                          <a:latin typeface="+mn-lt"/>
                        </a:rPr>
                        <a:t>.7794</a:t>
                      </a:r>
                    </a:p>
                  </a:txBody>
                  <a:tcPr/>
                </a:tc>
                <a:tc>
                  <a:txBody>
                    <a:bodyPr/>
                    <a:lstStyle/>
                    <a:p>
                      <a:pPr algn="ctr"/>
                      <a:r>
                        <a:rPr lang="en-IN" dirty="0">
                          <a:solidFill>
                            <a:srgbClr val="141414"/>
                          </a:solidFill>
                          <a:latin typeface="+mn-lt"/>
                        </a:rPr>
                        <a:t>.7823</a:t>
                      </a:r>
                    </a:p>
                  </a:txBody>
                  <a:tcPr/>
                </a:tc>
                <a:tc>
                  <a:txBody>
                    <a:bodyPr/>
                    <a:lstStyle/>
                    <a:p>
                      <a:pPr algn="ctr"/>
                      <a:r>
                        <a:rPr lang="en-IN" dirty="0">
                          <a:solidFill>
                            <a:srgbClr val="141414"/>
                          </a:solidFill>
                          <a:latin typeface="+mn-lt"/>
                        </a:rPr>
                        <a:t>.7852</a:t>
                      </a:r>
                    </a:p>
                  </a:txBody>
                  <a:tcPr/>
                </a:tc>
                <a:extLst>
                  <a:ext uri="{0D108BD9-81ED-4DB2-BD59-A6C34878D82A}">
                    <a16:rowId xmlns:a16="http://schemas.microsoft.com/office/drawing/2014/main" val="636666781"/>
                  </a:ext>
                </a:extLst>
              </a:tr>
              <a:tr h="419569">
                <a:tc>
                  <a:txBody>
                    <a:bodyPr/>
                    <a:lstStyle/>
                    <a:p>
                      <a:pPr algn="ctr"/>
                      <a:r>
                        <a:rPr lang="en-IN" dirty="0">
                          <a:solidFill>
                            <a:srgbClr val="141414"/>
                          </a:solidFill>
                          <a:latin typeface="+mn-lt"/>
                        </a:rPr>
                        <a:t>.8</a:t>
                      </a:r>
                    </a:p>
                  </a:txBody>
                  <a:tcPr/>
                </a:tc>
                <a:tc>
                  <a:txBody>
                    <a:bodyPr/>
                    <a:lstStyle/>
                    <a:p>
                      <a:pPr algn="ctr"/>
                      <a:r>
                        <a:rPr lang="en-IN" dirty="0">
                          <a:solidFill>
                            <a:srgbClr val="141414"/>
                          </a:solidFill>
                          <a:latin typeface="+mn-lt"/>
                        </a:rPr>
                        <a:t>.7881</a:t>
                      </a:r>
                    </a:p>
                  </a:txBody>
                  <a:tcPr/>
                </a:tc>
                <a:tc>
                  <a:txBody>
                    <a:bodyPr/>
                    <a:lstStyle/>
                    <a:p>
                      <a:pPr algn="ctr"/>
                      <a:r>
                        <a:rPr lang="en-IN" dirty="0">
                          <a:solidFill>
                            <a:srgbClr val="141414"/>
                          </a:solidFill>
                          <a:latin typeface="+mn-lt"/>
                        </a:rPr>
                        <a:t>.7910</a:t>
                      </a:r>
                    </a:p>
                  </a:txBody>
                  <a:tcPr/>
                </a:tc>
                <a:tc>
                  <a:txBody>
                    <a:bodyPr/>
                    <a:lstStyle/>
                    <a:p>
                      <a:pPr algn="ctr"/>
                      <a:r>
                        <a:rPr lang="en-IN" dirty="0">
                          <a:solidFill>
                            <a:srgbClr val="141414"/>
                          </a:solidFill>
                          <a:latin typeface="+mn-lt"/>
                        </a:rPr>
                        <a:t>.7939</a:t>
                      </a:r>
                    </a:p>
                  </a:txBody>
                  <a:tcPr/>
                </a:tc>
                <a:tc>
                  <a:txBody>
                    <a:bodyPr/>
                    <a:lstStyle/>
                    <a:p>
                      <a:pPr algn="ctr"/>
                      <a:r>
                        <a:rPr lang="en-IN" dirty="0">
                          <a:solidFill>
                            <a:srgbClr val="141414"/>
                          </a:solidFill>
                          <a:latin typeface="+mn-lt"/>
                        </a:rPr>
                        <a:t>.7967</a:t>
                      </a:r>
                    </a:p>
                  </a:txBody>
                  <a:tcPr/>
                </a:tc>
                <a:tc>
                  <a:txBody>
                    <a:bodyPr/>
                    <a:lstStyle/>
                    <a:p>
                      <a:pPr algn="ctr"/>
                      <a:r>
                        <a:rPr lang="en-IN" dirty="0">
                          <a:solidFill>
                            <a:srgbClr val="141414"/>
                          </a:solidFill>
                          <a:latin typeface="+mn-lt"/>
                        </a:rPr>
                        <a:t>.7995</a:t>
                      </a:r>
                    </a:p>
                  </a:txBody>
                  <a:tcPr/>
                </a:tc>
                <a:tc>
                  <a:txBody>
                    <a:bodyPr/>
                    <a:lstStyle/>
                    <a:p>
                      <a:pPr algn="ctr"/>
                      <a:r>
                        <a:rPr lang="en-IN" dirty="0">
                          <a:solidFill>
                            <a:srgbClr val="141414"/>
                          </a:solidFill>
                          <a:latin typeface="+mn-lt"/>
                        </a:rPr>
                        <a:t>.8023</a:t>
                      </a:r>
                    </a:p>
                  </a:txBody>
                  <a:tcPr/>
                </a:tc>
                <a:tc>
                  <a:txBody>
                    <a:bodyPr/>
                    <a:lstStyle/>
                    <a:p>
                      <a:pPr algn="ctr"/>
                      <a:r>
                        <a:rPr lang="en-IN" dirty="0">
                          <a:solidFill>
                            <a:srgbClr val="141414"/>
                          </a:solidFill>
                          <a:latin typeface="+mn-lt"/>
                        </a:rPr>
                        <a:t>.8051</a:t>
                      </a:r>
                    </a:p>
                  </a:txBody>
                  <a:tcPr/>
                </a:tc>
                <a:tc>
                  <a:txBody>
                    <a:bodyPr/>
                    <a:lstStyle/>
                    <a:p>
                      <a:pPr algn="ctr"/>
                      <a:r>
                        <a:rPr lang="en-IN" dirty="0">
                          <a:solidFill>
                            <a:srgbClr val="141414"/>
                          </a:solidFill>
                          <a:latin typeface="+mn-lt"/>
                        </a:rPr>
                        <a:t>.8078</a:t>
                      </a:r>
                    </a:p>
                  </a:txBody>
                  <a:tcPr/>
                </a:tc>
                <a:tc>
                  <a:txBody>
                    <a:bodyPr/>
                    <a:lstStyle/>
                    <a:p>
                      <a:pPr algn="ctr"/>
                      <a:r>
                        <a:rPr lang="en-IN" dirty="0">
                          <a:solidFill>
                            <a:srgbClr val="141414"/>
                          </a:solidFill>
                          <a:latin typeface="+mn-lt"/>
                        </a:rPr>
                        <a:t>.8106</a:t>
                      </a:r>
                    </a:p>
                  </a:txBody>
                  <a:tcPr/>
                </a:tc>
                <a:tc>
                  <a:txBody>
                    <a:bodyPr/>
                    <a:lstStyle/>
                    <a:p>
                      <a:pPr algn="ctr"/>
                      <a:r>
                        <a:rPr lang="en-IN" dirty="0">
                          <a:solidFill>
                            <a:srgbClr val="141414"/>
                          </a:solidFill>
                          <a:latin typeface="+mn-lt"/>
                        </a:rPr>
                        <a:t>.8133</a:t>
                      </a:r>
                    </a:p>
                  </a:txBody>
                  <a:tcPr/>
                </a:tc>
                <a:extLst>
                  <a:ext uri="{0D108BD9-81ED-4DB2-BD59-A6C34878D82A}">
                    <a16:rowId xmlns:a16="http://schemas.microsoft.com/office/drawing/2014/main" val="139729314"/>
                  </a:ext>
                </a:extLst>
              </a:tr>
              <a:tr h="419569">
                <a:tc>
                  <a:txBody>
                    <a:bodyPr/>
                    <a:lstStyle/>
                    <a:p>
                      <a:pPr algn="ctr"/>
                      <a:r>
                        <a:rPr lang="en-IN" dirty="0">
                          <a:solidFill>
                            <a:srgbClr val="141414"/>
                          </a:solidFill>
                          <a:latin typeface="+mn-lt"/>
                        </a:rPr>
                        <a:t>.9</a:t>
                      </a:r>
                    </a:p>
                  </a:txBody>
                  <a:tcPr/>
                </a:tc>
                <a:tc>
                  <a:txBody>
                    <a:bodyPr/>
                    <a:lstStyle/>
                    <a:p>
                      <a:pPr algn="ctr"/>
                      <a:r>
                        <a:rPr lang="en-IN" dirty="0">
                          <a:solidFill>
                            <a:srgbClr val="141414"/>
                          </a:solidFill>
                          <a:latin typeface="+mn-lt"/>
                        </a:rPr>
                        <a:t>.8159</a:t>
                      </a:r>
                    </a:p>
                  </a:txBody>
                  <a:tcPr/>
                </a:tc>
                <a:tc>
                  <a:txBody>
                    <a:bodyPr/>
                    <a:lstStyle/>
                    <a:p>
                      <a:pPr algn="ctr"/>
                      <a:r>
                        <a:rPr lang="en-IN" dirty="0">
                          <a:solidFill>
                            <a:srgbClr val="141414"/>
                          </a:solidFill>
                          <a:latin typeface="+mn-lt"/>
                        </a:rPr>
                        <a:t>.8186</a:t>
                      </a:r>
                    </a:p>
                  </a:txBody>
                  <a:tcPr/>
                </a:tc>
                <a:tc>
                  <a:txBody>
                    <a:bodyPr/>
                    <a:lstStyle/>
                    <a:p>
                      <a:pPr algn="ctr"/>
                      <a:r>
                        <a:rPr lang="en-IN" dirty="0">
                          <a:solidFill>
                            <a:srgbClr val="141414"/>
                          </a:solidFill>
                          <a:latin typeface="+mn-lt"/>
                        </a:rPr>
                        <a:t>.8212</a:t>
                      </a:r>
                    </a:p>
                  </a:txBody>
                  <a:tcPr/>
                </a:tc>
                <a:tc>
                  <a:txBody>
                    <a:bodyPr/>
                    <a:lstStyle/>
                    <a:p>
                      <a:pPr algn="ctr"/>
                      <a:r>
                        <a:rPr lang="en-IN" dirty="0">
                          <a:solidFill>
                            <a:srgbClr val="141414"/>
                          </a:solidFill>
                          <a:latin typeface="+mn-lt"/>
                        </a:rPr>
                        <a:t>.8238</a:t>
                      </a:r>
                    </a:p>
                  </a:txBody>
                  <a:tcPr/>
                </a:tc>
                <a:tc>
                  <a:txBody>
                    <a:bodyPr/>
                    <a:lstStyle/>
                    <a:p>
                      <a:pPr algn="ctr"/>
                      <a:r>
                        <a:rPr lang="en-IN" dirty="0">
                          <a:solidFill>
                            <a:srgbClr val="141414"/>
                          </a:solidFill>
                          <a:latin typeface="+mn-lt"/>
                        </a:rPr>
                        <a:t>.8264</a:t>
                      </a:r>
                    </a:p>
                  </a:txBody>
                  <a:tcPr/>
                </a:tc>
                <a:tc>
                  <a:txBody>
                    <a:bodyPr/>
                    <a:lstStyle/>
                    <a:p>
                      <a:pPr algn="ctr"/>
                      <a:r>
                        <a:rPr lang="en-IN" dirty="0">
                          <a:solidFill>
                            <a:srgbClr val="141414"/>
                          </a:solidFill>
                          <a:latin typeface="+mn-lt"/>
                        </a:rPr>
                        <a:t>.8289</a:t>
                      </a:r>
                    </a:p>
                  </a:txBody>
                  <a:tcPr/>
                </a:tc>
                <a:tc>
                  <a:txBody>
                    <a:bodyPr/>
                    <a:lstStyle/>
                    <a:p>
                      <a:pPr algn="ctr"/>
                      <a:r>
                        <a:rPr lang="en-IN" dirty="0">
                          <a:solidFill>
                            <a:srgbClr val="141414"/>
                          </a:solidFill>
                          <a:latin typeface="+mn-lt"/>
                        </a:rPr>
                        <a:t>.8315</a:t>
                      </a:r>
                    </a:p>
                  </a:txBody>
                  <a:tcPr/>
                </a:tc>
                <a:tc>
                  <a:txBody>
                    <a:bodyPr/>
                    <a:lstStyle/>
                    <a:p>
                      <a:pPr algn="ctr"/>
                      <a:r>
                        <a:rPr lang="en-IN" dirty="0">
                          <a:solidFill>
                            <a:srgbClr val="141414"/>
                          </a:solidFill>
                          <a:latin typeface="+mn-lt"/>
                        </a:rPr>
                        <a:t>.8340</a:t>
                      </a:r>
                    </a:p>
                  </a:txBody>
                  <a:tcPr/>
                </a:tc>
                <a:tc>
                  <a:txBody>
                    <a:bodyPr/>
                    <a:lstStyle/>
                    <a:p>
                      <a:pPr algn="ctr"/>
                      <a:r>
                        <a:rPr lang="en-IN" dirty="0">
                          <a:solidFill>
                            <a:srgbClr val="141414"/>
                          </a:solidFill>
                          <a:latin typeface="+mn-lt"/>
                        </a:rPr>
                        <a:t>.8365</a:t>
                      </a:r>
                    </a:p>
                  </a:txBody>
                  <a:tcPr/>
                </a:tc>
                <a:tc>
                  <a:txBody>
                    <a:bodyPr/>
                    <a:lstStyle/>
                    <a:p>
                      <a:pPr algn="ctr"/>
                      <a:r>
                        <a:rPr lang="en-IN" dirty="0">
                          <a:solidFill>
                            <a:srgbClr val="141414"/>
                          </a:solidFill>
                          <a:latin typeface="+mn-lt"/>
                        </a:rPr>
                        <a:t>.8389</a:t>
                      </a:r>
                    </a:p>
                  </a:txBody>
                  <a:tcPr/>
                </a:tc>
                <a:extLst>
                  <a:ext uri="{0D108BD9-81ED-4DB2-BD59-A6C34878D82A}">
                    <a16:rowId xmlns:a16="http://schemas.microsoft.com/office/drawing/2014/main" val="182939449"/>
                  </a:ext>
                </a:extLst>
              </a:tr>
              <a:tr h="4195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endParaRPr kumimoji="0" lang="en-IN" sz="1800" b="0" i="0" u="none" strike="noStrike" kern="1200" cap="none" spc="0" normalizeH="0" baseline="0" noProof="0" dirty="0">
                        <a:ln>
                          <a:noFill/>
                        </a:ln>
                        <a:solidFill>
                          <a:srgbClr val="141414"/>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endParaRPr kumimoji="0" lang="en-IN" sz="1800" b="0" i="0" u="none" strike="noStrike" kern="1200" cap="none" spc="0" normalizeH="0" baseline="0" noProof="0" dirty="0">
                        <a:ln>
                          <a:noFill/>
                        </a:ln>
                        <a:solidFill>
                          <a:srgbClr val="141414"/>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endParaRPr kumimoji="0" lang="en-IN" sz="1800" b="0" i="0" u="none" strike="noStrike" kern="1200" cap="none" spc="0" normalizeH="0" baseline="0" noProof="0" dirty="0">
                        <a:ln>
                          <a:noFill/>
                        </a:ln>
                        <a:solidFill>
                          <a:srgbClr val="141414"/>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endParaRPr kumimoji="0" lang="en-IN" sz="1800" b="0" i="0" u="none" strike="noStrike" kern="1200" cap="none" spc="0" normalizeH="0" baseline="0" noProof="0" dirty="0">
                        <a:ln>
                          <a:noFill/>
                        </a:ln>
                        <a:solidFill>
                          <a:srgbClr val="141414"/>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endParaRPr kumimoji="0" lang="en-IN" sz="1800" b="0" i="0" u="none" strike="noStrike" kern="1200" cap="none" spc="0" normalizeH="0" baseline="0" noProof="0" dirty="0">
                        <a:ln>
                          <a:noFill/>
                        </a:ln>
                        <a:solidFill>
                          <a:srgbClr val="141414"/>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endParaRPr kumimoji="0" lang="en-IN" sz="1800" b="0" i="0" u="none" strike="noStrike" kern="1200" cap="none" spc="0" normalizeH="0" baseline="0" noProof="0" dirty="0">
                        <a:ln>
                          <a:noFill/>
                        </a:ln>
                        <a:solidFill>
                          <a:srgbClr val="141414"/>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141414"/>
                          </a:solidFill>
                          <a:effectLst/>
                          <a:uLnTx/>
                          <a:uFillTx/>
                          <a:latin typeface="+mn-lt"/>
                          <a:ea typeface="+mn-ea"/>
                          <a:cs typeface="+mn-cs"/>
                        </a:rPr>
                        <a:t>.</a:t>
                      </a:r>
                      <a:endParaRPr kumimoji="0" lang="en-IN" sz="1800" b="0" i="0" u="none" strike="noStrike" kern="1200" cap="none" spc="0" normalizeH="0" baseline="0" noProof="0" dirty="0">
                        <a:ln>
                          <a:noFill/>
                        </a:ln>
                        <a:solidFill>
                          <a:srgbClr val="141414"/>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41414"/>
                          </a:solidFill>
                          <a:effectLst/>
                          <a:uLnTx/>
                          <a:uFillTx/>
                          <a:latin typeface="+mn-lt"/>
                          <a:ea typeface="+mn-ea"/>
                          <a:cs typeface="+mn-cs"/>
                        </a:rPr>
                        <a:t>.</a:t>
                      </a:r>
                    </a:p>
                  </a:txBody>
                  <a:tcPr/>
                </a:tc>
                <a:extLst>
                  <a:ext uri="{0D108BD9-81ED-4DB2-BD59-A6C34878D82A}">
                    <a16:rowId xmlns:a16="http://schemas.microsoft.com/office/drawing/2014/main" val="521537124"/>
                  </a:ext>
                </a:extLst>
              </a:tr>
            </a:tbl>
          </a:graphicData>
        </a:graphic>
      </p:graphicFrame>
    </p:spTree>
    <p:extLst>
      <p:ext uri="{BB962C8B-B14F-4D97-AF65-F5344CB8AC3E}">
        <p14:creationId xmlns:p14="http://schemas.microsoft.com/office/powerpoint/2010/main" val="3151906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6D7F240-B563-4C7E-A2C7-4A8113EE795E}"/>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t>(11 of 13)</a:t>
                </a:r>
                <a:endParaRPr lang="en-IN" dirty="0"/>
              </a:p>
            </p:txBody>
          </p:sp>
        </mc:Choice>
        <mc:Fallback xmlns="">
          <p:sp>
            <p:nvSpPr>
              <p:cNvPr id="2" name="Title 1">
                <a:extLst>
                  <a:ext uri="{FF2B5EF4-FFF2-40B4-BE49-F238E27FC236}">
                    <a16:creationId xmlns:a16="http://schemas.microsoft.com/office/drawing/2014/main" id="{E6D7F240-B563-4C7E-A2C7-4A8113EE795E}"/>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5" name="Content Placeholder 2">
            <a:extLst>
              <a:ext uri="{FF2B5EF4-FFF2-40B4-BE49-F238E27FC236}">
                <a16:creationId xmlns:a16="http://schemas.microsoft.com/office/drawing/2014/main" id="{22C4A55E-8C80-42A1-99DC-31037FD1F59D}"/>
              </a:ext>
            </a:extLst>
          </p:cNvPr>
          <p:cNvSpPr>
            <a:spLocks noGrp="1"/>
          </p:cNvSpPr>
          <p:nvPr>
            <p:ph sz="half" idx="2"/>
          </p:nvPr>
        </p:nvSpPr>
        <p:spPr>
          <a:xfrm>
            <a:off x="476843" y="1828800"/>
            <a:ext cx="11241915" cy="1217447"/>
          </a:xfrm>
        </p:spPr>
        <p:txBody>
          <a:bodyPr/>
          <a:lstStyle/>
          <a:p>
            <a:pPr marL="0" indent="0">
              <a:spcBef>
                <a:spcPts val="1800"/>
              </a:spcBef>
              <a:buNone/>
            </a:pPr>
            <a:r>
              <a:rPr lang="en-IN" b="1" u="sng" dirty="0">
                <a:solidFill>
                  <a:srgbClr val="003865"/>
                </a:solidFill>
              </a:rPr>
              <a:t>Example:</a:t>
            </a:r>
            <a:r>
              <a:rPr lang="en-IN" dirty="0">
                <a:solidFill>
                  <a:srgbClr val="003865"/>
                </a:solidFill>
              </a:rPr>
              <a:t> EAI Employee Data</a:t>
            </a:r>
          </a:p>
          <a:p>
            <a:pPr marL="0" indent="0">
              <a:spcBef>
                <a:spcPts val="1800"/>
              </a:spcBef>
              <a:buNone/>
            </a:pPr>
            <a:r>
              <a:rPr lang="en-US" dirty="0">
                <a:solidFill>
                  <a:srgbClr val="003865"/>
                </a:solidFill>
                <a:cs typeface="Arial" panose="020B0604020202020204" pitchFamily="34" charset="0"/>
              </a:rPr>
              <a:t>Step 3:  Calculate the </a:t>
            </a:r>
            <a:r>
              <a:rPr lang="en-US" i="1" dirty="0">
                <a:solidFill>
                  <a:srgbClr val="003865"/>
                </a:solidFill>
                <a:cs typeface="Arial" panose="020B0604020202020204" pitchFamily="34" charset="0"/>
              </a:rPr>
              <a:t>z</a:t>
            </a:r>
            <a:r>
              <a:rPr lang="en-US" dirty="0">
                <a:solidFill>
                  <a:srgbClr val="003865"/>
                </a:solidFill>
                <a:cs typeface="Arial" panose="020B0604020202020204" pitchFamily="34" charset="0"/>
              </a:rPr>
              <a:t>-value at the </a:t>
            </a:r>
            <a:r>
              <a:rPr lang="en-US" u="sng" dirty="0">
                <a:solidFill>
                  <a:srgbClr val="003865"/>
                </a:solidFill>
                <a:cs typeface="Arial" panose="020B0604020202020204" pitchFamily="34" charset="0"/>
              </a:rPr>
              <a:t>lower</a:t>
            </a:r>
            <a:r>
              <a:rPr lang="en-US" dirty="0">
                <a:solidFill>
                  <a:srgbClr val="003865"/>
                </a:solidFill>
                <a:cs typeface="Arial" panose="020B0604020202020204" pitchFamily="34" charset="0"/>
              </a:rPr>
              <a:t> endpoint of the interval.</a:t>
            </a:r>
          </a:p>
        </p:txBody>
      </p:sp>
      <p:sp>
        <p:nvSpPr>
          <p:cNvPr id="8" name="Content Placeholder 4">
            <a:extLst>
              <a:ext uri="{FF2B5EF4-FFF2-40B4-BE49-F238E27FC236}">
                <a16:creationId xmlns:a16="http://schemas.microsoft.com/office/drawing/2014/main" id="{EC32605C-145D-40A9-904A-5788423F8BD0}"/>
              </a:ext>
            </a:extLst>
          </p:cNvPr>
          <p:cNvSpPr>
            <a:spLocks noGrp="1"/>
          </p:cNvSpPr>
          <p:nvPr>
            <p:ph idx="11"/>
          </p:nvPr>
        </p:nvSpPr>
        <p:spPr>
          <a:xfrm>
            <a:off x="349623" y="4323833"/>
            <a:ext cx="11120717" cy="624686"/>
          </a:xfrm>
        </p:spPr>
        <p:txBody>
          <a:bodyPr/>
          <a:lstStyle/>
          <a:p>
            <a:pPr algn="l"/>
            <a:r>
              <a:rPr lang="en-US" dirty="0">
                <a:solidFill>
                  <a:srgbClr val="003865"/>
                </a:solidFill>
                <a:cs typeface="Arial" panose="020B0604020202020204" pitchFamily="34" charset="0"/>
              </a:rPr>
              <a:t>Step 4:  Find the area under the curve to the left of the </a:t>
            </a:r>
            <a:r>
              <a:rPr lang="en-US" u="sng" dirty="0">
                <a:solidFill>
                  <a:srgbClr val="003865"/>
                </a:solidFill>
                <a:cs typeface="Arial" panose="020B0604020202020204" pitchFamily="34" charset="0"/>
              </a:rPr>
              <a:t>lower</a:t>
            </a:r>
            <a:r>
              <a:rPr lang="en-US" dirty="0">
                <a:solidFill>
                  <a:srgbClr val="003865"/>
                </a:solidFill>
                <a:cs typeface="Arial" panose="020B0604020202020204" pitchFamily="34" charset="0"/>
              </a:rPr>
              <a:t> endpoint.</a:t>
            </a:r>
          </a:p>
        </p:txBody>
      </p:sp>
      <p:graphicFrame>
        <p:nvGraphicFramePr>
          <p:cNvPr id="15" name="Object 5" descr="Begin equation. P of left parenthesis z less than or equal to negative .68 right  parenthesis equals .2483. End equation.">
            <a:extLst>
              <a:ext uri="{FF2B5EF4-FFF2-40B4-BE49-F238E27FC236}">
                <a16:creationId xmlns:a16="http://schemas.microsoft.com/office/drawing/2014/main" id="{D7EFA6EF-2A0A-4489-9B0C-4A8202C47732}"/>
              </a:ext>
            </a:extLst>
          </p:cNvPr>
          <p:cNvGraphicFramePr>
            <a:graphicFrameLocks noGrp="1" noChangeAspect="1"/>
          </p:cNvGraphicFramePr>
          <p:nvPr>
            <p:ph idx="13"/>
            <p:extLst>
              <p:ext uri="{D42A27DB-BD31-4B8C-83A1-F6EECF244321}">
                <p14:modId xmlns:p14="http://schemas.microsoft.com/office/powerpoint/2010/main" val="3668872344"/>
              </p:ext>
            </p:extLst>
          </p:nvPr>
        </p:nvGraphicFramePr>
        <p:xfrm>
          <a:off x="4667250" y="5260975"/>
          <a:ext cx="2857500" cy="458788"/>
        </p:xfrm>
        <a:graphic>
          <a:graphicData uri="http://schemas.openxmlformats.org/presentationml/2006/ole">
            <mc:AlternateContent xmlns:mc="http://schemas.openxmlformats.org/markup-compatibility/2006">
              <mc:Choice xmlns:v="urn:schemas-microsoft-com:vml" Requires="v">
                <p:oleObj name="Equation" r:id="rId4" imgW="3085920" imgH="495000" progId="Equation.DSMT4">
                  <p:embed/>
                </p:oleObj>
              </mc:Choice>
              <mc:Fallback>
                <p:oleObj name="Equation" r:id="rId4" imgW="3085920" imgH="495000" progId="Equation.DSMT4">
                  <p:embed/>
                  <p:pic>
                    <p:nvPicPr>
                      <p:cNvPr id="15" name="Object 5" descr="Begin equation. P of left parenthesis z less than or equal to negative .68 right  parenthesis equals .2483. End equation.">
                        <a:extLst>
                          <a:ext uri="{FF2B5EF4-FFF2-40B4-BE49-F238E27FC236}">
                            <a16:creationId xmlns:a16="http://schemas.microsoft.com/office/drawing/2014/main" id="{D7EFA6EF-2A0A-4489-9B0C-4A8202C47732}"/>
                          </a:ext>
                        </a:extLst>
                      </p:cNvPr>
                      <p:cNvPicPr/>
                      <p:nvPr/>
                    </p:nvPicPr>
                    <p:blipFill>
                      <a:blip r:embed="rId5"/>
                      <a:stretch>
                        <a:fillRect/>
                      </a:stretch>
                    </p:blipFill>
                    <p:spPr>
                      <a:xfrm>
                        <a:off x="4667250" y="5260975"/>
                        <a:ext cx="2857500" cy="45878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 name="Object 3" descr="Begin equation. z equals left parenthesis 72,300 minus 71,800 right parenthesis divided by 730.3 equals .68. End equation.">
                <a:extLst>
                  <a:ext uri="{FF2B5EF4-FFF2-40B4-BE49-F238E27FC236}">
                    <a16:creationId xmlns:a16="http://schemas.microsoft.com/office/drawing/2014/main" id="{32EB05B8-9195-7C6F-5588-B326494473F2}"/>
                  </a:ext>
                </a:extLst>
              </p:cNvPr>
              <p:cNvSpPr txBox="1">
                <a:spLocks/>
              </p:cNvSpPr>
              <p:nvPr/>
            </p:nvSpPr>
            <p:spPr>
              <a:xfrm>
                <a:off x="4119282" y="3316454"/>
                <a:ext cx="5410200" cy="495300"/>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spcAft>
                    <a:spcPts val="800"/>
                  </a:spcAft>
                  <a:buClr>
                    <a:schemeClr val="accent1"/>
                  </a:buClr>
                  <a:buFont typeface="Wingdings" panose="05000000000000000000" pitchFamily="2" charset="2"/>
                  <a:buNone/>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14:m>
                  <m:oMathPara xmlns:m="http://schemas.openxmlformats.org/officeDocument/2006/math">
                    <m:oMathParaPr>
                      <m:jc m:val="left"/>
                    </m:oMathParaPr>
                    <m:oMath xmlns:m="http://schemas.openxmlformats.org/officeDocument/2006/math">
                      <m:r>
                        <a:rPr lang="en-US" i="1" smtClean="0">
                          <a:solidFill>
                            <a:srgbClr val="003765"/>
                          </a:solidFill>
                          <a:latin typeface="Cambria Math" panose="02040503050406030204" pitchFamily="18" charset="0"/>
                        </a:rPr>
                        <m:t>𝑧</m:t>
                      </m:r>
                      <m:r>
                        <a:rPr lang="en-US" i="1" smtClean="0">
                          <a:solidFill>
                            <a:srgbClr val="003765"/>
                          </a:solidFill>
                          <a:latin typeface="Cambria Math" panose="02040503050406030204" pitchFamily="18" charset="0"/>
                        </a:rPr>
                        <m:t>=</m:t>
                      </m:r>
                      <m:f>
                        <m:fPr>
                          <m:ctrlPr>
                            <a:rPr lang="en-US" i="1">
                              <a:solidFill>
                                <a:srgbClr val="003765"/>
                              </a:solidFill>
                              <a:latin typeface="Cambria Math" panose="02040503050406030204" pitchFamily="18" charset="0"/>
                            </a:rPr>
                          </m:ctrlPr>
                        </m:fPr>
                        <m:num>
                          <m:d>
                            <m:dPr>
                              <m:ctrlPr>
                                <a:rPr lang="en-US" i="1">
                                  <a:solidFill>
                                    <a:srgbClr val="003765"/>
                                  </a:solidFill>
                                  <a:latin typeface="Cambria Math" panose="02040503050406030204" pitchFamily="18" charset="0"/>
                                </a:rPr>
                              </m:ctrlPr>
                            </m:dPr>
                            <m:e>
                              <m:r>
                                <a:rPr lang="en-US" b="0" i="1" smtClean="0">
                                  <a:solidFill>
                                    <a:srgbClr val="003765"/>
                                  </a:solidFill>
                                  <a:latin typeface="Cambria Math" panose="02040503050406030204" pitchFamily="18" charset="0"/>
                                </a:rPr>
                                <m:t>(</m:t>
                              </m:r>
                              <m:r>
                                <a:rPr lang="en-US" i="1" smtClean="0">
                                  <a:solidFill>
                                    <a:srgbClr val="003765"/>
                                  </a:solidFill>
                                  <a:latin typeface="Cambria Math" panose="02040503050406030204" pitchFamily="18" charset="0"/>
                                  <a:ea typeface="Cambria Math" panose="02040503050406030204" pitchFamily="18" charset="0"/>
                                </a:rPr>
                                <m:t>𝜇</m:t>
                              </m:r>
                              <m:r>
                                <a:rPr lang="en-US" b="0" i="1" smtClean="0">
                                  <a:solidFill>
                                    <a:srgbClr val="003765"/>
                                  </a:solidFill>
                                  <a:latin typeface="Cambria Math" panose="02040503050406030204" pitchFamily="18" charset="0"/>
                                </a:rPr>
                                <m:t>−</m:t>
                              </m:r>
                              <m:r>
                                <a:rPr lang="en-US" i="1" smtClean="0">
                                  <a:solidFill>
                                    <a:srgbClr val="003765"/>
                                  </a:solidFill>
                                  <a:latin typeface="Cambria Math" panose="02040503050406030204" pitchFamily="18" charset="0"/>
                                </a:rPr>
                                <m:t>500</m:t>
                              </m:r>
                              <m:r>
                                <a:rPr lang="en-US" b="0" i="1" smtClean="0">
                                  <a:solidFill>
                                    <a:srgbClr val="003765"/>
                                  </a:solidFill>
                                  <a:latin typeface="Cambria Math" panose="02040503050406030204" pitchFamily="18" charset="0"/>
                                </a:rPr>
                                <m:t>)</m:t>
                              </m:r>
                              <m:r>
                                <a:rPr lang="en-US" i="1">
                                  <a:solidFill>
                                    <a:srgbClr val="003765"/>
                                  </a:solidFill>
                                  <a:latin typeface="Cambria Math" panose="02040503050406030204" pitchFamily="18" charset="0"/>
                                </a:rPr>
                                <m:t>−</m:t>
                              </m:r>
                              <m:r>
                                <a:rPr lang="en-US" i="1" smtClean="0">
                                  <a:solidFill>
                                    <a:srgbClr val="003765"/>
                                  </a:solidFill>
                                  <a:latin typeface="Cambria Math" panose="02040503050406030204" pitchFamily="18" charset="0"/>
                                  <a:ea typeface="Cambria Math" panose="02040503050406030204" pitchFamily="18" charset="0"/>
                                </a:rPr>
                                <m:t>𝜇</m:t>
                              </m:r>
                            </m:e>
                          </m:d>
                        </m:num>
                        <m:den>
                          <m:r>
                            <a:rPr lang="en-US" i="1">
                              <a:solidFill>
                                <a:srgbClr val="003765"/>
                              </a:solidFill>
                              <a:latin typeface="Cambria Math" panose="02040503050406030204" pitchFamily="18" charset="0"/>
                            </a:rPr>
                            <m:t>730.30</m:t>
                          </m:r>
                        </m:den>
                      </m:f>
                      <m:r>
                        <a:rPr lang="en-US" i="1">
                          <a:solidFill>
                            <a:srgbClr val="003765"/>
                          </a:solidFill>
                          <a:latin typeface="Cambria Math" panose="02040503050406030204" pitchFamily="18" charset="0"/>
                        </a:rPr>
                        <m:t>=</m:t>
                      </m:r>
                      <m:r>
                        <a:rPr lang="en-US" b="0" i="1" smtClean="0">
                          <a:solidFill>
                            <a:srgbClr val="003765"/>
                          </a:solidFill>
                          <a:latin typeface="Cambria Math" panose="02040503050406030204" pitchFamily="18" charset="0"/>
                        </a:rPr>
                        <m:t>−0</m:t>
                      </m:r>
                      <m:r>
                        <a:rPr lang="en-US" i="1">
                          <a:solidFill>
                            <a:srgbClr val="003765"/>
                          </a:solidFill>
                          <a:latin typeface="Cambria Math" panose="02040503050406030204" pitchFamily="18" charset="0"/>
                        </a:rPr>
                        <m:t>.68</m:t>
                      </m:r>
                    </m:oMath>
                  </m:oMathPara>
                </a14:m>
                <a:endParaRPr lang="en-US" dirty="0"/>
              </a:p>
            </p:txBody>
          </p:sp>
        </mc:Choice>
        <mc:Fallback xmlns="">
          <p:sp>
            <p:nvSpPr>
              <p:cNvPr id="3" name="Object 3" descr="Begin equation. z equals left parenthesis 72,300 minus 71,800 right parenthesis divided by 730.3 equals .68. End equation.">
                <a:extLst>
                  <a:ext uri="{FF2B5EF4-FFF2-40B4-BE49-F238E27FC236}">
                    <a16:creationId xmlns:a16="http://schemas.microsoft.com/office/drawing/2014/main" id="{32EB05B8-9195-7C6F-5588-B326494473F2}"/>
                  </a:ext>
                </a:extLst>
              </p:cNvPr>
              <p:cNvSpPr txBox="1">
                <a:spLocks noRot="1" noChangeAspect="1" noMove="1" noResize="1" noEditPoints="1" noAdjustHandles="1" noChangeArrowheads="1" noChangeShapeType="1" noTextEdit="1"/>
              </p:cNvSpPr>
              <p:nvPr/>
            </p:nvSpPr>
            <p:spPr>
              <a:xfrm>
                <a:off x="4119282" y="3316454"/>
                <a:ext cx="5410200" cy="495300"/>
              </a:xfrm>
              <a:prstGeom prst="rect">
                <a:avLst/>
              </a:prstGeom>
              <a:blipFill>
                <a:blip r:embed="rId6"/>
                <a:stretch>
                  <a:fillRect b="-53086"/>
                </a:stretch>
              </a:blipFill>
            </p:spPr>
            <p:txBody>
              <a:bodyPr/>
              <a:lstStyle/>
              <a:p>
                <a:r>
                  <a:rPr lang="en-US">
                    <a:noFill/>
                  </a:rPr>
                  <a:t> </a:t>
                </a:r>
              </a:p>
            </p:txBody>
          </p:sp>
        </mc:Fallback>
      </mc:AlternateContent>
    </p:spTree>
    <p:extLst>
      <p:ext uri="{BB962C8B-B14F-4D97-AF65-F5344CB8AC3E}">
        <p14:creationId xmlns:p14="http://schemas.microsoft.com/office/powerpoint/2010/main" val="3674476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14B6744-0723-4009-8360-D45C16342B41}"/>
                  </a:ext>
                </a:extLst>
              </p:cNvPr>
              <p:cNvSpPr>
                <a:spLocks noGrp="1"/>
              </p:cNvSpPr>
              <p:nvPr>
                <p:ph type="title"/>
              </p:nvPr>
            </p:nvSpPr>
            <p:spPr/>
            <p:txBody>
              <a:bodyPr/>
              <a:lstStyle/>
              <a:p>
                <a:r>
                  <a:rPr lang="en-IN" dirty="0">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solidFill>
                      <a:srgbClr val="003865"/>
                    </a:solidFill>
                  </a:rPr>
                  <a:t>(12 of 13)</a:t>
                </a:r>
                <a:endParaRPr lang="en-IN" dirty="0"/>
              </a:p>
            </p:txBody>
          </p:sp>
        </mc:Choice>
        <mc:Fallback xmlns="">
          <p:sp>
            <p:nvSpPr>
              <p:cNvPr id="2" name="Title 1">
                <a:extLst>
                  <a:ext uri="{FF2B5EF4-FFF2-40B4-BE49-F238E27FC236}">
                    <a16:creationId xmlns:a16="http://schemas.microsoft.com/office/drawing/2014/main" id="{D14B6744-0723-4009-8360-D45C16342B41}"/>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B1C8CBDA-9540-42CA-90BD-B9812A63E349}"/>
              </a:ext>
            </a:extLst>
          </p:cNvPr>
          <p:cNvSpPr>
            <a:spLocks noGrp="1"/>
          </p:cNvSpPr>
          <p:nvPr>
            <p:ph sz="half" idx="1"/>
          </p:nvPr>
        </p:nvSpPr>
        <p:spPr>
          <a:xfrm>
            <a:off x="476843" y="1825626"/>
            <a:ext cx="11238313" cy="1805080"/>
          </a:xfrm>
        </p:spPr>
        <p:txBody>
          <a:bodyPr/>
          <a:lstStyle/>
          <a:p>
            <a:pPr marL="0" indent="0">
              <a:buNone/>
            </a:pPr>
            <a:r>
              <a:rPr lang="en-IN" b="1" u="sng" dirty="0">
                <a:solidFill>
                  <a:srgbClr val="003865"/>
                </a:solidFill>
              </a:rPr>
              <a:t>Example:</a:t>
            </a:r>
            <a:r>
              <a:rPr lang="en-IN" dirty="0">
                <a:solidFill>
                  <a:srgbClr val="003865"/>
                </a:solidFill>
              </a:rPr>
              <a:t> EAI Employee Data</a:t>
            </a:r>
          </a:p>
          <a:p>
            <a:pPr marL="0" indent="0">
              <a:spcBef>
                <a:spcPts val="1800"/>
              </a:spcBef>
              <a:buNone/>
            </a:pPr>
            <a:r>
              <a:rPr lang="en-US" dirty="0">
                <a:solidFill>
                  <a:srgbClr val="003865"/>
                </a:solidFill>
                <a:cs typeface="Arial" panose="020B0604020202020204" pitchFamily="34" charset="0"/>
              </a:rPr>
              <a:t>Step 5: Calculate the area under the curve between the lower and upper endpoints of the interval.</a:t>
            </a:r>
          </a:p>
        </p:txBody>
      </p:sp>
      <mc:AlternateContent xmlns:mc="http://schemas.openxmlformats.org/markup-compatibility/2006" xmlns:a14="http://schemas.microsoft.com/office/drawing/2010/main">
        <mc:Choice Requires="a14">
          <p:sp>
            <p:nvSpPr>
              <p:cNvPr id="6" name="Object 3" descr="Begin equation. P of left parenthesis 71,300 less than or equal to x overbar less than or equal to 72,300 right parenthesis equals P of left parenthesis z less than or equal to .68 right parenthesis minus P of left parenthesis z less than or equal to negative .68 right parenthesis equals .7517 minus .2483 equals .5034. End equation.">
                <a:extLst>
                  <a:ext uri="{FF2B5EF4-FFF2-40B4-BE49-F238E27FC236}">
                    <a16:creationId xmlns:a16="http://schemas.microsoft.com/office/drawing/2014/main" id="{713907E6-5544-4F6C-A6A2-F1CD6FA2BBD7}"/>
                  </a:ext>
                </a:extLst>
              </p:cNvPr>
              <p:cNvSpPr txBox="1">
                <a:spLocks noGrp="1"/>
              </p:cNvSpPr>
              <p:nvPr>
                <p:ph sz="half" idx="2"/>
              </p:nvPr>
            </p:nvSpPr>
            <p:spPr>
              <a:xfrm>
                <a:off x="2646569" y="3751836"/>
                <a:ext cx="9345134" cy="1485900"/>
              </a:xfrm>
              <a:prstGeom prst="rect">
                <a:avLst/>
              </a:prstGeom>
            </p:spPr>
            <p:txBody>
              <a:bodyPr>
                <a:noAutofit/>
              </a:bodyPr>
              <a:lstStyle/>
              <a:p>
                <a:pPr>
                  <a:buNone/>
                </a:pPr>
                <a14:m>
                  <m:oMathPara xmlns:m="http://schemas.openxmlformats.org/officeDocument/2006/math">
                    <m:oMathParaPr>
                      <m:jc m:val="left"/>
                    </m:oMathParaPr>
                    <m:oMath xmlns:m="http://schemas.openxmlformats.org/officeDocument/2006/math">
                      <m:r>
                        <a:rPr lang="en-US" i="1" smtClean="0">
                          <a:solidFill>
                            <a:srgbClr val="003765"/>
                          </a:solidFill>
                          <a:latin typeface="Cambria Math" panose="02040503050406030204" pitchFamily="18" charset="0"/>
                        </a:rPr>
                        <m:t>𝑃</m:t>
                      </m:r>
                      <m:d>
                        <m:dPr>
                          <m:ctrlPr>
                            <a:rPr lang="en-US" i="1">
                              <a:solidFill>
                                <a:srgbClr val="003765"/>
                              </a:solidFill>
                              <a:latin typeface="Cambria Math" panose="02040503050406030204" pitchFamily="18" charset="0"/>
                            </a:rPr>
                          </m:ctrlPr>
                        </m:dPr>
                        <m:e>
                          <m:r>
                            <a:rPr lang="en-US" i="1" smtClean="0">
                              <a:solidFill>
                                <a:srgbClr val="003765"/>
                              </a:solidFill>
                              <a:latin typeface="Cambria Math" panose="02040503050406030204" pitchFamily="18" charset="0"/>
                              <a:ea typeface="Cambria Math" panose="02040503050406030204" pitchFamily="18" charset="0"/>
                            </a:rPr>
                            <m:t>𝜇</m:t>
                          </m:r>
                          <m:r>
                            <a:rPr lang="en-US" b="0" i="1" smtClean="0">
                              <a:solidFill>
                                <a:srgbClr val="003765"/>
                              </a:solidFill>
                              <a:latin typeface="Cambria Math" panose="02040503050406030204" pitchFamily="18" charset="0"/>
                            </a:rPr>
                            <m:t>−</m:t>
                          </m:r>
                          <m:r>
                            <a:rPr lang="en-US" i="1">
                              <a:solidFill>
                                <a:srgbClr val="003765"/>
                              </a:solidFill>
                              <a:latin typeface="Cambria Math" panose="02040503050406030204" pitchFamily="18" charset="0"/>
                            </a:rPr>
                            <m:t>500≤</m:t>
                          </m:r>
                          <m:acc>
                            <m:accPr>
                              <m:chr m:val="̄"/>
                              <m:ctrlPr>
                                <a:rPr lang="en-US" i="1">
                                  <a:solidFill>
                                    <a:srgbClr val="003765"/>
                                  </a:solidFill>
                                  <a:latin typeface="Cambria Math" panose="02040503050406030204" pitchFamily="18" charset="0"/>
                                </a:rPr>
                              </m:ctrlPr>
                            </m:accPr>
                            <m:e>
                              <m:r>
                                <a:rPr lang="en-US" b="0" i="1" smtClean="0">
                                  <a:solidFill>
                                    <a:srgbClr val="003765"/>
                                  </a:solidFill>
                                  <a:latin typeface="Cambria Math" panose="02040503050406030204" pitchFamily="18" charset="0"/>
                                </a:rPr>
                                <m:t>𝑋</m:t>
                              </m:r>
                            </m:e>
                          </m:acc>
                          <m:r>
                            <a:rPr lang="en-US" i="1">
                              <a:solidFill>
                                <a:srgbClr val="003765"/>
                              </a:solidFill>
                              <a:latin typeface="Cambria Math" panose="02040503050406030204" pitchFamily="18" charset="0"/>
                            </a:rPr>
                            <m:t>≤</m:t>
                          </m:r>
                          <m:r>
                            <a:rPr lang="en-US" i="1" smtClean="0">
                              <a:solidFill>
                                <a:srgbClr val="003765"/>
                              </a:solidFill>
                              <a:latin typeface="Cambria Math" panose="02040503050406030204" pitchFamily="18" charset="0"/>
                              <a:ea typeface="Cambria Math" panose="02040503050406030204" pitchFamily="18" charset="0"/>
                            </a:rPr>
                            <m:t>𝜇</m:t>
                          </m:r>
                          <m:r>
                            <a:rPr lang="en-US" i="1">
                              <a:solidFill>
                                <a:srgbClr val="003765"/>
                              </a:solidFill>
                              <a:latin typeface="Cambria Math" panose="02040503050406030204" pitchFamily="18" charset="0"/>
                            </a:rPr>
                            <m:t>+500</m:t>
                          </m:r>
                        </m:e>
                      </m:d>
                      <m:r>
                        <a:rPr lang="en-US" i="1">
                          <a:solidFill>
                            <a:srgbClr val="003765"/>
                          </a:solidFill>
                          <a:latin typeface="Cambria Math" panose="02040503050406030204" pitchFamily="18" charset="0"/>
                        </a:rPr>
                        <m:t>=</m:t>
                      </m:r>
                    </m:oMath>
                  </m:oMathPara>
                </a14:m>
                <a:endParaRPr lang="en-US" i="1" dirty="0">
                  <a:solidFill>
                    <a:srgbClr val="003765"/>
                  </a:solidFill>
                  <a:latin typeface="Cambria Math" panose="02040503050406030204" pitchFamily="18" charset="0"/>
                </a:endParaRPr>
              </a:p>
              <a:p>
                <a:pPr>
                  <a:buNone/>
                </a:pPr>
                <a14:m>
                  <m:oMath xmlns:m="http://schemas.openxmlformats.org/officeDocument/2006/math">
                    <m:r>
                      <a:rPr lang="en-US" i="1">
                        <a:solidFill>
                          <a:srgbClr val="003765"/>
                        </a:solidFill>
                        <a:latin typeface="Cambria Math" panose="02040503050406030204" pitchFamily="18" charset="0"/>
                      </a:rPr>
                      <m:t>𝑃</m:t>
                    </m:r>
                    <m:d>
                      <m:dPr>
                        <m:ctrlPr>
                          <a:rPr lang="en-US" i="1">
                            <a:solidFill>
                              <a:srgbClr val="003765"/>
                            </a:solidFill>
                            <a:latin typeface="Cambria Math" panose="02040503050406030204" pitchFamily="18" charset="0"/>
                          </a:rPr>
                        </m:ctrlPr>
                      </m:dPr>
                      <m:e>
                        <m:r>
                          <a:rPr lang="en-US" i="1">
                            <a:solidFill>
                              <a:srgbClr val="003765"/>
                            </a:solidFill>
                            <a:latin typeface="Cambria Math" panose="02040503050406030204" pitchFamily="18" charset="0"/>
                          </a:rPr>
                          <m:t>𝑧</m:t>
                        </m:r>
                        <m:r>
                          <a:rPr lang="en-US" i="1">
                            <a:solidFill>
                              <a:srgbClr val="003765"/>
                            </a:solidFill>
                            <a:latin typeface="Cambria Math" panose="02040503050406030204" pitchFamily="18" charset="0"/>
                          </a:rPr>
                          <m:t>≤.68</m:t>
                        </m:r>
                      </m:e>
                    </m:d>
                    <m:r>
                      <a:rPr lang="en-US" i="1">
                        <a:solidFill>
                          <a:srgbClr val="003765"/>
                        </a:solidFill>
                        <a:latin typeface="Cambria Math" panose="02040503050406030204" pitchFamily="18" charset="0"/>
                      </a:rPr>
                      <m:t>−</m:t>
                    </m:r>
                    <m:r>
                      <a:rPr lang="en-US" i="1">
                        <a:solidFill>
                          <a:srgbClr val="003765"/>
                        </a:solidFill>
                        <a:latin typeface="Cambria Math" panose="02040503050406030204" pitchFamily="18" charset="0"/>
                      </a:rPr>
                      <m:t>𝑃</m:t>
                    </m:r>
                    <m:d>
                      <m:dPr>
                        <m:ctrlPr>
                          <a:rPr lang="en-US" i="1">
                            <a:solidFill>
                              <a:srgbClr val="003765"/>
                            </a:solidFill>
                            <a:latin typeface="Cambria Math" panose="02040503050406030204" pitchFamily="18" charset="0"/>
                          </a:rPr>
                        </m:ctrlPr>
                      </m:dPr>
                      <m:e>
                        <m:r>
                          <a:rPr lang="en-US" i="1">
                            <a:solidFill>
                              <a:srgbClr val="003765"/>
                            </a:solidFill>
                            <a:latin typeface="Cambria Math" panose="02040503050406030204" pitchFamily="18" charset="0"/>
                          </a:rPr>
                          <m:t>𝑧</m:t>
                        </m:r>
                        <m:r>
                          <a:rPr lang="en-US" i="1">
                            <a:solidFill>
                              <a:srgbClr val="003765"/>
                            </a:solidFill>
                            <a:latin typeface="Cambria Math" panose="02040503050406030204" pitchFamily="18" charset="0"/>
                          </a:rPr>
                          <m:t>≤−.68</m:t>
                        </m:r>
                      </m:e>
                    </m:d>
                  </m:oMath>
                </a14:m>
                <a:r>
                  <a:rPr lang="en-US" dirty="0">
                    <a:solidFill>
                      <a:srgbClr val="003765"/>
                    </a:solidFill>
                    <a:latin typeface="Cambria Math" panose="02040503050406030204" pitchFamily="18" charset="0"/>
                  </a:rPr>
                  <a:t> = </a:t>
                </a:r>
              </a:p>
              <a:p>
                <a:pPr>
                  <a:buNone/>
                </a:pPr>
                <a:r>
                  <a:rPr lang="en-US">
                    <a:solidFill>
                      <a:srgbClr val="003765"/>
                    </a:solidFill>
                    <a:latin typeface="Cambria Math" panose="02040503050406030204" pitchFamily="18" charset="0"/>
                  </a:rPr>
                  <a:t>=NORM</a:t>
                </a:r>
                <a:r>
                  <a:rPr lang="en-US" dirty="0">
                    <a:solidFill>
                      <a:srgbClr val="003765"/>
                    </a:solidFill>
                    <a:latin typeface="Cambria Math" panose="02040503050406030204" pitchFamily="18" charset="0"/>
                  </a:rPr>
                  <a:t>.S.DIST(.68, True)</a:t>
                </a:r>
                <a:r>
                  <a:rPr lang="en-US" dirty="0">
                    <a:solidFill>
                      <a:srgbClr val="003765"/>
                    </a:solidFill>
                  </a:rPr>
                  <a:t> </a:t>
                </a:r>
                <a14:m>
                  <m:oMath xmlns:m="http://schemas.openxmlformats.org/officeDocument/2006/math">
                    <m:r>
                      <a:rPr lang="en-US" i="1">
                        <a:solidFill>
                          <a:srgbClr val="003765"/>
                        </a:solidFill>
                        <a:latin typeface="Cambria Math" panose="02040503050406030204" pitchFamily="18" charset="0"/>
                      </a:rPr>
                      <m:t>−</m:t>
                    </m:r>
                  </m:oMath>
                </a14:m>
                <a:r>
                  <a:rPr lang="en-US" dirty="0">
                    <a:solidFill>
                      <a:srgbClr val="003765"/>
                    </a:solidFill>
                    <a:latin typeface="Cambria Math" panose="02040503050406030204" pitchFamily="18" charset="0"/>
                  </a:rPr>
                  <a:t> NORM.S.DIST(.68 , True)</a:t>
                </a:r>
                <a:br>
                  <a:rPr lang="en-US" i="1" dirty="0">
                    <a:solidFill>
                      <a:srgbClr val="003765"/>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b="0" i="1" smtClean="0">
                          <a:solidFill>
                            <a:srgbClr val="003765"/>
                          </a:solidFill>
                          <a:latin typeface="Cambria Math" panose="02040503050406030204" pitchFamily="18" charset="0"/>
                        </a:rPr>
                        <m:t>                                                </m:t>
                      </m:r>
                      <m:r>
                        <a:rPr lang="en-US" i="1">
                          <a:solidFill>
                            <a:srgbClr val="003765"/>
                          </a:solidFill>
                          <a:latin typeface="Cambria Math" panose="02040503050406030204" pitchFamily="18" charset="0"/>
                        </a:rPr>
                        <m:t>=.7517−.2483=.5034</m:t>
                      </m:r>
                    </m:oMath>
                  </m:oMathPara>
                </a14:m>
                <a:endParaRPr lang="en-US" dirty="0"/>
              </a:p>
            </p:txBody>
          </p:sp>
        </mc:Choice>
        <mc:Fallback xmlns="">
          <p:sp>
            <p:nvSpPr>
              <p:cNvPr id="6" name="Object 3" descr="Begin equation. P of left parenthesis 71,300 less than or equal to x overbar less than or equal to 72,300 right parenthesis equals P of left parenthesis z less than or equal to .68 right parenthesis minus P of left parenthesis z less than or equal to negative .68 right parenthesis equals .7517 minus .2483 equals .5034. End equation.">
                <a:extLst>
                  <a:ext uri="{FF2B5EF4-FFF2-40B4-BE49-F238E27FC236}">
                    <a16:creationId xmlns:a16="http://schemas.microsoft.com/office/drawing/2014/main" id="{713907E6-5544-4F6C-A6A2-F1CD6FA2BBD7}"/>
                  </a:ext>
                </a:extLst>
              </p:cNvPr>
              <p:cNvSpPr txBox="1">
                <a:spLocks noGrp="1" noRot="1" noChangeAspect="1" noMove="1" noResize="1" noEditPoints="1" noAdjustHandles="1" noChangeArrowheads="1" noChangeShapeType="1" noTextEdit="1"/>
              </p:cNvSpPr>
              <p:nvPr>
                <p:ph sz="half" idx="2"/>
              </p:nvPr>
            </p:nvSpPr>
            <p:spPr>
              <a:xfrm>
                <a:off x="2646569" y="3751836"/>
                <a:ext cx="9345134" cy="1485900"/>
              </a:xfrm>
              <a:prstGeom prst="rect">
                <a:avLst/>
              </a:prstGeom>
              <a:blipFill>
                <a:blip r:embed="rId4"/>
                <a:stretch>
                  <a:fillRect l="-978" b="-28279"/>
                </a:stretch>
              </a:blipFill>
            </p:spPr>
            <p:txBody>
              <a:bodyPr/>
              <a:lstStyle/>
              <a:p>
                <a:r>
                  <a:rPr lang="en-US">
                    <a:noFill/>
                  </a:rPr>
                  <a:t> </a:t>
                </a:r>
              </a:p>
            </p:txBody>
          </p:sp>
        </mc:Fallback>
      </mc:AlternateContent>
    </p:spTree>
    <p:extLst>
      <p:ext uri="{BB962C8B-B14F-4D97-AF65-F5344CB8AC3E}">
        <p14:creationId xmlns:p14="http://schemas.microsoft.com/office/powerpoint/2010/main" val="3958553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(1 of 2)</a:t>
            </a:r>
            <a:endParaRPr lang="en-IN" dirty="0"/>
          </a:p>
        </p:txBody>
      </p:sp>
      <p:sp>
        <p:nvSpPr>
          <p:cNvPr id="3" name="Content Placeholder 2"/>
          <p:cNvSpPr>
            <a:spLocks noGrp="1"/>
          </p:cNvSpPr>
          <p:nvPr>
            <p:ph idx="1"/>
          </p:nvPr>
        </p:nvSpPr>
        <p:spPr/>
        <p:txBody>
          <a:bodyPr/>
          <a:lstStyle/>
          <a:p>
            <a:pPr>
              <a:buClr>
                <a:srgbClr val="003865"/>
              </a:buClr>
            </a:pPr>
            <a:r>
              <a:rPr lang="en-US" dirty="0">
                <a:solidFill>
                  <a:srgbClr val="003865"/>
                </a:solidFill>
                <a:cs typeface="Arial" panose="020B0604020202020204" pitchFamily="34" charset="0"/>
              </a:rPr>
              <a:t>An </a:t>
            </a:r>
            <a:r>
              <a:rPr lang="en-US" u="sng" dirty="0">
                <a:solidFill>
                  <a:srgbClr val="003865"/>
                </a:solidFill>
                <a:cs typeface="Arial" panose="020B0604020202020204" pitchFamily="34" charset="0"/>
              </a:rPr>
              <a:t>element</a:t>
            </a:r>
            <a:r>
              <a:rPr lang="en-US" dirty="0">
                <a:solidFill>
                  <a:srgbClr val="003865"/>
                </a:solidFill>
                <a:cs typeface="Arial" panose="020B0604020202020204" pitchFamily="34" charset="0"/>
              </a:rPr>
              <a:t> is the entity on which data are collected.</a:t>
            </a:r>
          </a:p>
          <a:p>
            <a:pPr>
              <a:buClr>
                <a:srgbClr val="003865"/>
              </a:buClr>
            </a:pPr>
            <a:r>
              <a:rPr lang="en-US" dirty="0">
                <a:solidFill>
                  <a:srgbClr val="003865"/>
                </a:solidFill>
                <a:cs typeface="Arial" panose="020B0604020202020204" pitchFamily="34" charset="0"/>
              </a:rPr>
              <a:t>A </a:t>
            </a:r>
            <a:r>
              <a:rPr lang="en-US" u="sng" dirty="0">
                <a:solidFill>
                  <a:srgbClr val="003865"/>
                </a:solidFill>
                <a:cs typeface="Arial" panose="020B0604020202020204" pitchFamily="34" charset="0"/>
              </a:rPr>
              <a:t>population</a:t>
            </a:r>
            <a:r>
              <a:rPr lang="en-US" dirty="0">
                <a:solidFill>
                  <a:srgbClr val="003865"/>
                </a:solidFill>
                <a:cs typeface="Arial" panose="020B0604020202020204" pitchFamily="34" charset="0"/>
              </a:rPr>
              <a:t> is a collection of all the elements of interest.</a:t>
            </a:r>
          </a:p>
          <a:p>
            <a:pPr>
              <a:buClr>
                <a:srgbClr val="003865"/>
              </a:buClr>
            </a:pPr>
            <a:r>
              <a:rPr lang="en-US" dirty="0">
                <a:solidFill>
                  <a:srgbClr val="003865"/>
                </a:solidFill>
                <a:cs typeface="Arial" panose="020B0604020202020204" pitchFamily="34" charset="0"/>
              </a:rPr>
              <a:t>A </a:t>
            </a:r>
            <a:r>
              <a:rPr lang="en-US" u="sng" dirty="0">
                <a:solidFill>
                  <a:srgbClr val="003865"/>
                </a:solidFill>
                <a:cs typeface="Arial" panose="020B0604020202020204" pitchFamily="34" charset="0"/>
              </a:rPr>
              <a:t>sample</a:t>
            </a:r>
            <a:r>
              <a:rPr lang="en-US" dirty="0">
                <a:solidFill>
                  <a:srgbClr val="003865"/>
                </a:solidFill>
                <a:cs typeface="Arial" panose="020B0604020202020204" pitchFamily="34" charset="0"/>
              </a:rPr>
              <a:t> is a subset of the population.</a:t>
            </a:r>
          </a:p>
          <a:p>
            <a:pPr>
              <a:buClr>
                <a:srgbClr val="003865"/>
              </a:buClr>
            </a:pPr>
            <a:r>
              <a:rPr lang="en-US" dirty="0">
                <a:solidFill>
                  <a:srgbClr val="003865"/>
                </a:solidFill>
                <a:cs typeface="Arial" panose="020B0604020202020204" pitchFamily="34" charset="0"/>
              </a:rPr>
              <a:t>The </a:t>
            </a:r>
            <a:r>
              <a:rPr lang="en-US" u="sng" dirty="0">
                <a:solidFill>
                  <a:srgbClr val="003865"/>
                </a:solidFill>
                <a:cs typeface="Arial" panose="020B0604020202020204" pitchFamily="34" charset="0"/>
              </a:rPr>
              <a:t>sampled population</a:t>
            </a:r>
            <a:r>
              <a:rPr lang="en-US" dirty="0">
                <a:solidFill>
                  <a:srgbClr val="003865"/>
                </a:solidFill>
                <a:cs typeface="Arial" panose="020B0604020202020204" pitchFamily="34" charset="0"/>
              </a:rPr>
              <a:t> is the population from which the sample is drawn.</a:t>
            </a:r>
          </a:p>
          <a:p>
            <a:pPr>
              <a:buClr>
                <a:srgbClr val="003865"/>
              </a:buClr>
            </a:pPr>
            <a:r>
              <a:rPr lang="en-US" dirty="0">
                <a:solidFill>
                  <a:srgbClr val="003865"/>
                </a:solidFill>
                <a:cs typeface="Arial" panose="020B0604020202020204" pitchFamily="34" charset="0"/>
              </a:rPr>
              <a:t>A </a:t>
            </a:r>
            <a:r>
              <a:rPr lang="en-US" u="sng" dirty="0">
                <a:solidFill>
                  <a:srgbClr val="003865"/>
                </a:solidFill>
                <a:cs typeface="Arial" panose="020B0604020202020204" pitchFamily="34" charset="0"/>
              </a:rPr>
              <a:t>frame</a:t>
            </a:r>
            <a:r>
              <a:rPr lang="en-US" dirty="0">
                <a:solidFill>
                  <a:srgbClr val="003865"/>
                </a:solidFill>
                <a:cs typeface="Arial" panose="020B0604020202020204" pitchFamily="34" charset="0"/>
              </a:rPr>
              <a:t> is a list of the elements that the sample will be selected from.</a:t>
            </a:r>
          </a:p>
        </p:txBody>
      </p:sp>
    </p:spTree>
    <p:extLst>
      <p:ext uri="{BB962C8B-B14F-4D97-AF65-F5344CB8AC3E}">
        <p14:creationId xmlns:p14="http://schemas.microsoft.com/office/powerpoint/2010/main" val="4277751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64CA403-5D5F-9E99-B947-74838F818FE8}"/>
                  </a:ext>
                </a:extLst>
              </p:cNvPr>
              <p:cNvSpPr>
                <a:spLocks noGrp="1"/>
              </p:cNvSpPr>
              <p:nvPr>
                <p:ph type="title"/>
              </p:nvPr>
            </p:nvSpPr>
            <p:spPr/>
            <p:txBody>
              <a:bodyPr/>
              <a:lstStyle/>
              <a:p>
                <a:r>
                  <a:rPr lang="en-IN" dirty="0">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US" dirty="0">
                    <a:solidFill>
                      <a:srgbClr val="003865"/>
                    </a:solidFill>
                  </a:rPr>
                  <a:t>(13 of 13)</a:t>
                </a:r>
                <a:endParaRPr lang="en-US" dirty="0"/>
              </a:p>
            </p:txBody>
          </p:sp>
        </mc:Choice>
        <mc:Fallback xmlns="">
          <p:sp>
            <p:nvSpPr>
              <p:cNvPr id="2" name="Title 1">
                <a:extLst>
                  <a:ext uri="{FF2B5EF4-FFF2-40B4-BE49-F238E27FC236}">
                    <a16:creationId xmlns:a16="http://schemas.microsoft.com/office/drawing/2014/main" id="{864CA403-5D5F-9E99-B947-74838F818FE8}"/>
                  </a:ext>
                </a:extLst>
              </p:cNvPr>
              <p:cNvSpPr>
                <a:spLocks noGrp="1" noRot="1" noChangeAspect="1" noMove="1" noResize="1" noEditPoints="1" noAdjustHandles="1" noChangeArrowheads="1" noChangeShapeType="1" noTextEdit="1"/>
              </p:cNvSpPr>
              <p:nvPr>
                <p:ph type="title"/>
              </p:nvPr>
            </p:nvSpPr>
            <p:spPr>
              <a:blipFill>
                <a:blip r:embed="rId2"/>
                <a:stretch>
                  <a:fillRect t="-1407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D73FA25-FACC-0E77-C39F-06AA2D110241}"/>
              </a:ext>
            </a:extLst>
          </p:cNvPr>
          <p:cNvSpPr>
            <a:spLocks noGrp="1"/>
          </p:cNvSpPr>
          <p:nvPr>
            <p:ph sz="half" idx="1"/>
          </p:nvPr>
        </p:nvSpPr>
        <p:spPr>
          <a:xfrm>
            <a:off x="476843" y="1687516"/>
            <a:ext cx="10901474" cy="4625819"/>
          </a:xfrm>
        </p:spPr>
        <p:txBody>
          <a:bodyPr/>
          <a:lstStyle/>
          <a:p>
            <a:r>
              <a:rPr lang="en-IN" b="1" u="sng" dirty="0"/>
              <a:t>Example:</a:t>
            </a:r>
            <a:r>
              <a:rPr lang="en-IN" dirty="0"/>
              <a:t> EAI Employee Data</a:t>
            </a:r>
          </a:p>
          <a:p>
            <a:endParaRPr lang="en-US" dirty="0"/>
          </a:p>
        </p:txBody>
      </p:sp>
      <p:pic>
        <p:nvPicPr>
          <p:cNvPr id="8" name="Picture 7" descr="A diagram of a function&#10;&#10;Description automatically generated">
            <a:extLst>
              <a:ext uri="{FF2B5EF4-FFF2-40B4-BE49-F238E27FC236}">
                <a16:creationId xmlns:a16="http://schemas.microsoft.com/office/drawing/2014/main" id="{5B4EF2C2-5CF7-6508-CAF2-4DFCEBD8AA96}"/>
              </a:ext>
            </a:extLst>
          </p:cNvPr>
          <p:cNvPicPr>
            <a:picLocks noChangeAspect="1"/>
          </p:cNvPicPr>
          <p:nvPr/>
        </p:nvPicPr>
        <p:blipFill>
          <a:blip r:embed="rId3"/>
          <a:stretch>
            <a:fillRect/>
          </a:stretch>
        </p:blipFill>
        <p:spPr>
          <a:xfrm>
            <a:off x="2339875" y="2424676"/>
            <a:ext cx="7512249" cy="3747224"/>
          </a:xfrm>
          <a:prstGeom prst="rect">
            <a:avLst/>
          </a:prstGeom>
        </p:spPr>
      </p:pic>
    </p:spTree>
    <p:extLst>
      <p:ext uri="{BB962C8B-B14F-4D97-AF65-F5344CB8AC3E}">
        <p14:creationId xmlns:p14="http://schemas.microsoft.com/office/powerpoint/2010/main" val="220494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7E8C6FE-AC41-4345-A933-AC3F8DF88240}"/>
                  </a:ext>
                </a:extLst>
              </p:cNvPr>
              <p:cNvSpPr>
                <a:spLocks noGrp="1"/>
              </p:cNvSpPr>
              <p:nvPr>
                <p:ph type="title"/>
              </p:nvPr>
            </p:nvSpPr>
            <p:spPr/>
            <p:txBody>
              <a:bodyPr/>
              <a:lstStyle/>
              <a:p>
                <a:r>
                  <a:rPr lang="en-US" dirty="0">
                    <a:solidFill>
                      <a:srgbClr val="003865"/>
                    </a:solidFill>
                  </a:rPr>
                  <a:t>Relationship Between the Sample Size</a:t>
                </a:r>
                <a:br>
                  <a:rPr lang="en-US" dirty="0">
                    <a:solidFill>
                      <a:srgbClr val="003865"/>
                    </a:solidFill>
                  </a:rPr>
                </a:br>
                <a:r>
                  <a:rPr lang="en-US" dirty="0">
                    <a:solidFill>
                      <a:srgbClr val="003865"/>
                    </a:solidFill>
                  </a:rPr>
                  <a:t>and the </a:t>
                </a:r>
                <a:r>
                  <a:rPr lang="en-IN" dirty="0">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IN" dirty="0"/>
                  <a:t>(</a:t>
                </a:r>
                <a:r>
                  <a:rPr lang="en-US" dirty="0">
                    <a:solidFill>
                      <a:srgbClr val="003865"/>
                    </a:solidFill>
                  </a:rPr>
                  <a:t>1 of 4</a:t>
                </a:r>
                <a:r>
                  <a:rPr lang="en-IN" dirty="0"/>
                  <a:t>)</a:t>
                </a:r>
              </a:p>
            </p:txBody>
          </p:sp>
        </mc:Choice>
        <mc:Fallback xmlns="">
          <p:sp>
            <p:nvSpPr>
              <p:cNvPr id="2" name="Title 1">
                <a:extLst>
                  <a:ext uri="{FF2B5EF4-FFF2-40B4-BE49-F238E27FC236}">
                    <a16:creationId xmlns:a16="http://schemas.microsoft.com/office/drawing/2014/main" id="{A7E8C6FE-AC41-4345-A933-AC3F8DF88240}"/>
                  </a:ext>
                </a:extLst>
              </p:cNvPr>
              <p:cNvSpPr>
                <a:spLocks noGrp="1" noRot="1" noChangeAspect="1" noMove="1" noResize="1" noEditPoints="1" noAdjustHandles="1" noChangeArrowheads="1" noChangeShapeType="1" noTextEdit="1"/>
              </p:cNvSpPr>
              <p:nvPr>
                <p:ph type="title"/>
              </p:nvPr>
            </p:nvSpPr>
            <p:spPr>
              <a:blipFill>
                <a:blip r:embed="rId3"/>
                <a:stretch>
                  <a:fillRect t="-14070" b="-19598"/>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9ED66FE0-9F1A-4C10-89E1-912E822A7239}"/>
              </a:ext>
            </a:extLst>
          </p:cNvPr>
          <p:cNvSpPr>
            <a:spLocks noGrp="1"/>
          </p:cNvSpPr>
          <p:nvPr>
            <p:ph sz="quarter" idx="17"/>
          </p:nvPr>
        </p:nvSpPr>
        <p:spPr>
          <a:xfrm>
            <a:off x="476843" y="1828800"/>
            <a:ext cx="11237976" cy="1374646"/>
          </a:xfrm>
        </p:spPr>
        <p:txBody>
          <a:bodyPr/>
          <a:lstStyle/>
          <a:p>
            <a:pPr marL="0" lvl="0" indent="0">
              <a:spcBef>
                <a:spcPts val="800"/>
              </a:spcBef>
              <a:buClr>
                <a:srgbClr val="003865"/>
              </a:buClr>
              <a:buNone/>
            </a:pPr>
            <a:r>
              <a:rPr lang="en-IN" b="1" u="sng" dirty="0">
                <a:solidFill>
                  <a:srgbClr val="003865"/>
                </a:solidFill>
              </a:rPr>
              <a:t>Example:</a:t>
            </a:r>
            <a:r>
              <a:rPr lang="en-IN" dirty="0">
                <a:solidFill>
                  <a:srgbClr val="003865"/>
                </a:solidFill>
              </a:rPr>
              <a:t> EAI Employee Data</a:t>
            </a:r>
            <a:endParaRPr lang="en-US" dirty="0">
              <a:solidFill>
                <a:srgbClr val="003865"/>
              </a:solidFill>
              <a:cs typeface="Arial" panose="020B0604020202020204" pitchFamily="34" charset="0"/>
            </a:endParaRPr>
          </a:p>
          <a:p>
            <a:pPr lvl="0">
              <a:spcBef>
                <a:spcPts val="800"/>
              </a:spcBef>
              <a:buClr>
                <a:srgbClr val="003865"/>
              </a:buClr>
            </a:pPr>
            <a:r>
              <a:rPr lang="en-US" dirty="0">
                <a:solidFill>
                  <a:srgbClr val="003865"/>
                </a:solidFill>
                <a:cs typeface="Arial" panose="020B0604020202020204" pitchFamily="34" charset="0"/>
              </a:rPr>
              <a:t>Suppose we select a simple random sample of 100 employees instead of the 30 originally considered.</a:t>
            </a:r>
          </a:p>
        </p:txBody>
      </p:sp>
      <mc:AlternateContent xmlns:mc="http://schemas.openxmlformats.org/markup-compatibility/2006" xmlns:a14="http://schemas.microsoft.com/office/drawing/2010/main">
        <mc:Choice Requires="a14">
          <p:sp>
            <p:nvSpPr>
              <p:cNvPr id="22" name="Object 3" descr="Begin equation. E of x overbar equals m. End equation.">
                <a:extLst>
                  <a:ext uri="{FF2B5EF4-FFF2-40B4-BE49-F238E27FC236}">
                    <a16:creationId xmlns:a16="http://schemas.microsoft.com/office/drawing/2014/main" id="{BBAFC6AC-5F9F-4EDC-B08E-0E600127C348}"/>
                  </a:ext>
                </a:extLst>
              </p:cNvPr>
              <p:cNvSpPr txBox="1">
                <a:spLocks noGrp="1"/>
              </p:cNvSpPr>
              <p:nvPr>
                <p:ph sz="quarter" idx="18"/>
              </p:nvPr>
            </p:nvSpPr>
            <p:spPr>
              <a:xfrm>
                <a:off x="669788" y="3289998"/>
                <a:ext cx="1416464" cy="342900"/>
              </a:xfrm>
              <a:prstGeom prst="rect">
                <a:avLst/>
              </a:prstGeom>
            </p:spPr>
            <p:txBody>
              <a:bodyPr>
                <a:noAutofit/>
              </a:bodyPr>
              <a:lstStyle/>
              <a:p>
                <a:pPr>
                  <a:buNone/>
                </a:pPr>
                <a14:m>
                  <m:oMathPara xmlns:m="http://schemas.openxmlformats.org/officeDocument/2006/math">
                    <m:oMathParaPr>
                      <m:jc m:val="left"/>
                    </m:oMathParaPr>
                    <m:oMath xmlns:m="http://schemas.openxmlformats.org/officeDocument/2006/math">
                      <m:r>
                        <a:rPr lang="en-US" i="1" smtClean="0">
                          <a:solidFill>
                            <a:srgbClr val="003865"/>
                          </a:solidFill>
                          <a:latin typeface="Cambria Math" panose="02040503050406030204" pitchFamily="18" charset="0"/>
                        </a:rPr>
                        <m:t>𝐸</m:t>
                      </m:r>
                      <m:r>
                        <a:rPr lang="en-US" i="1" smtClean="0">
                          <a:solidFill>
                            <a:srgbClr val="003865"/>
                          </a:solidFill>
                          <a:latin typeface="Cambria Math" panose="02040503050406030204" pitchFamily="18" charset="0"/>
                        </a:rPr>
                        <m:t>(</m:t>
                      </m:r>
                      <m:acc>
                        <m:accPr>
                          <m:chr m:val="̄"/>
                          <m:ctrlPr>
                            <a:rPr lang="en-US" i="1">
                              <a:solidFill>
                                <a:srgbClr val="003865"/>
                              </a:solidFill>
                              <a:latin typeface="Cambria Math" panose="02040503050406030204" pitchFamily="18" charset="0"/>
                            </a:rPr>
                          </m:ctrlPr>
                        </m:accPr>
                        <m:e>
                          <m:r>
                            <a:rPr lang="en-US" b="0" i="1" smtClean="0">
                              <a:solidFill>
                                <a:srgbClr val="003865"/>
                              </a:solidFill>
                              <a:latin typeface="Cambria Math" panose="02040503050406030204" pitchFamily="18" charset="0"/>
                            </a:rPr>
                            <m:t>𝑋</m:t>
                          </m:r>
                        </m:e>
                      </m:acc>
                      <m:r>
                        <a:rPr lang="en-US" i="1">
                          <a:solidFill>
                            <a:srgbClr val="003865"/>
                          </a:solidFill>
                          <a:latin typeface="Cambria Math" panose="02040503050406030204" pitchFamily="18" charset="0"/>
                        </a:rPr>
                        <m:t>)=</m:t>
                      </m:r>
                      <m:r>
                        <a:rPr lang="en-US" i="1" smtClean="0">
                          <a:solidFill>
                            <a:srgbClr val="003865"/>
                          </a:solidFill>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22" name="Object 3" descr="Begin equation. E of x overbar equals m. End equation.">
                <a:extLst>
                  <a:ext uri="{FF2B5EF4-FFF2-40B4-BE49-F238E27FC236}">
                    <a16:creationId xmlns:a16="http://schemas.microsoft.com/office/drawing/2014/main" id="{BBAFC6AC-5F9F-4EDC-B08E-0E600127C348}"/>
                  </a:ext>
                </a:extLst>
              </p:cNvPr>
              <p:cNvSpPr txBox="1">
                <a:spLocks noRot="1" noChangeAspect="1" noMove="1" noResize="1" noEditPoints="1" noAdjustHandles="1" noChangeArrowheads="1" noChangeShapeType="1" noTextEdit="1"/>
              </p:cNvSpPr>
              <p:nvPr>
                <p:ph sz="quarter" idx="18"/>
              </p:nvPr>
            </p:nvSpPr>
            <p:spPr>
              <a:xfrm>
                <a:off x="669788" y="3289998"/>
                <a:ext cx="1416464" cy="342900"/>
              </a:xfrm>
              <a:prstGeom prst="rect">
                <a:avLst/>
              </a:prstGeom>
              <a:blipFill>
                <a:blip r:embed="rId4"/>
                <a:stretch>
                  <a:fillRect b="-21429"/>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F62125AA-B23C-4CAE-8FDA-58F9F80C9219}"/>
              </a:ext>
            </a:extLst>
          </p:cNvPr>
          <p:cNvSpPr>
            <a:spLocks noGrp="1"/>
          </p:cNvSpPr>
          <p:nvPr>
            <p:ph sz="quarter" idx="19"/>
          </p:nvPr>
        </p:nvSpPr>
        <p:spPr>
          <a:xfrm>
            <a:off x="501112" y="3323408"/>
            <a:ext cx="11237976" cy="548640"/>
          </a:xfrm>
        </p:spPr>
        <p:txBody>
          <a:bodyPr/>
          <a:lstStyle/>
          <a:p>
            <a:pPr indent="-1508760"/>
            <a:r>
              <a:rPr lang="en-US" dirty="0">
                <a:solidFill>
                  <a:srgbClr val="003865"/>
                </a:solidFill>
                <a:cs typeface="Arial" panose="020B0604020202020204" pitchFamily="34" charset="0"/>
              </a:rPr>
              <a:t>regardless of the sample size. In our example,</a:t>
            </a:r>
            <a:endParaRPr lang="en-IN" dirty="0"/>
          </a:p>
        </p:txBody>
      </p:sp>
      <p:graphicFrame>
        <p:nvGraphicFramePr>
          <p:cNvPr id="26" name="Object 5" descr="E of x overbar">
            <a:extLst>
              <a:ext uri="{FF2B5EF4-FFF2-40B4-BE49-F238E27FC236}">
                <a16:creationId xmlns:a16="http://schemas.microsoft.com/office/drawing/2014/main" id="{162EC4CF-0FD0-4800-ACB6-93765DE54195}"/>
              </a:ext>
            </a:extLst>
          </p:cNvPr>
          <p:cNvGraphicFramePr>
            <a:graphicFrameLocks noGrp="1" noChangeAspect="1"/>
          </p:cNvGraphicFramePr>
          <p:nvPr>
            <p:ph sz="quarter" idx="20"/>
            <p:extLst>
              <p:ext uri="{D42A27DB-BD31-4B8C-83A1-F6EECF244321}">
                <p14:modId xmlns:p14="http://schemas.microsoft.com/office/powerpoint/2010/main" val="703423927"/>
              </p:ext>
            </p:extLst>
          </p:nvPr>
        </p:nvGraphicFramePr>
        <p:xfrm>
          <a:off x="8416457" y="3419641"/>
          <a:ext cx="660400" cy="342900"/>
        </p:xfrm>
        <a:graphic>
          <a:graphicData uri="http://schemas.openxmlformats.org/presentationml/2006/ole">
            <mc:AlternateContent xmlns:mc="http://schemas.openxmlformats.org/markup-compatibility/2006">
              <mc:Choice xmlns:v="urn:schemas-microsoft-com:vml" Requires="v">
                <p:oleObj name="Equation" r:id="rId5" imgW="660240" imgH="342720" progId="Equation.DSMT4">
                  <p:embed/>
                </p:oleObj>
              </mc:Choice>
              <mc:Fallback>
                <p:oleObj name="Equation" r:id="rId5" imgW="660240" imgH="342720" progId="Equation.DSMT4">
                  <p:embed/>
                  <p:pic>
                    <p:nvPicPr>
                      <p:cNvPr id="26" name="Object 5" descr="E of x overbar">
                        <a:extLst>
                          <a:ext uri="{FF2B5EF4-FFF2-40B4-BE49-F238E27FC236}">
                            <a16:creationId xmlns:a16="http://schemas.microsoft.com/office/drawing/2014/main" id="{162EC4CF-0FD0-4800-ACB6-93765DE54195}"/>
                          </a:ext>
                        </a:extLst>
                      </p:cNvPr>
                      <p:cNvPicPr/>
                      <p:nvPr/>
                    </p:nvPicPr>
                    <p:blipFill>
                      <a:blip r:embed="rId6"/>
                      <a:stretch>
                        <a:fillRect/>
                      </a:stretch>
                    </p:blipFill>
                    <p:spPr>
                      <a:xfrm>
                        <a:off x="8416457" y="3419641"/>
                        <a:ext cx="660400" cy="3429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8110CC47-E066-4D49-B1FD-4D3FEA553165}"/>
              </a:ext>
            </a:extLst>
          </p:cNvPr>
          <p:cNvSpPr>
            <a:spLocks noGrp="1"/>
          </p:cNvSpPr>
          <p:nvPr>
            <p:ph sz="quarter" idx="21"/>
          </p:nvPr>
        </p:nvSpPr>
        <p:spPr>
          <a:xfrm>
            <a:off x="8995888" y="3333913"/>
            <a:ext cx="2743200" cy="457200"/>
          </a:xfrm>
        </p:spPr>
        <p:txBody>
          <a:bodyPr/>
          <a:lstStyle/>
          <a:p>
            <a:pPr marL="0" indent="0">
              <a:buNone/>
            </a:pPr>
            <a:r>
              <a:rPr lang="en-US" dirty="0">
                <a:solidFill>
                  <a:srgbClr val="003865"/>
                </a:solidFill>
                <a:cs typeface="Arial" panose="020B0604020202020204" pitchFamily="34" charset="0"/>
              </a:rPr>
              <a:t>remains at 71,800.</a:t>
            </a:r>
            <a:endParaRPr lang="en-IN" dirty="0"/>
          </a:p>
        </p:txBody>
      </p:sp>
      <p:sp>
        <p:nvSpPr>
          <p:cNvPr id="8" name="Content Placeholder 7">
            <a:extLst>
              <a:ext uri="{FF2B5EF4-FFF2-40B4-BE49-F238E27FC236}">
                <a16:creationId xmlns:a16="http://schemas.microsoft.com/office/drawing/2014/main" id="{16A0716E-6147-4386-B1E6-ED51794A7E63}"/>
              </a:ext>
            </a:extLst>
          </p:cNvPr>
          <p:cNvSpPr>
            <a:spLocks noGrp="1"/>
          </p:cNvSpPr>
          <p:nvPr>
            <p:ph sz="quarter" idx="22"/>
          </p:nvPr>
        </p:nvSpPr>
        <p:spPr>
          <a:xfrm>
            <a:off x="476843" y="3897836"/>
            <a:ext cx="10332720" cy="548640"/>
          </a:xfrm>
        </p:spPr>
        <p:txBody>
          <a:bodyPr/>
          <a:lstStyle/>
          <a:p>
            <a:r>
              <a:rPr lang="en-US" dirty="0">
                <a:solidFill>
                  <a:srgbClr val="003865"/>
                </a:solidFill>
                <a:cs typeface="Arial" panose="020B0604020202020204" pitchFamily="34" charset="0"/>
              </a:rPr>
              <a:t>Whenever the sample size is increased, the standard error of the mean</a:t>
            </a:r>
            <a:endParaRPr lang="en-IN" dirty="0"/>
          </a:p>
        </p:txBody>
      </p:sp>
      <p:graphicFrame>
        <p:nvGraphicFramePr>
          <p:cNvPr id="28" name="Object 8" descr="sigma subscript x overbar baseline">
            <a:extLst>
              <a:ext uri="{FF2B5EF4-FFF2-40B4-BE49-F238E27FC236}">
                <a16:creationId xmlns:a16="http://schemas.microsoft.com/office/drawing/2014/main" id="{4B61A596-74DF-41CC-A941-263E16F1F25B}"/>
              </a:ext>
            </a:extLst>
          </p:cNvPr>
          <p:cNvGraphicFramePr>
            <a:graphicFrameLocks noGrp="1" noChangeAspect="1"/>
          </p:cNvGraphicFramePr>
          <p:nvPr>
            <p:ph sz="quarter" idx="23"/>
            <p:extLst>
              <p:ext uri="{D42A27DB-BD31-4B8C-83A1-F6EECF244321}">
                <p14:modId xmlns:p14="http://schemas.microsoft.com/office/powerpoint/2010/main" val="57401456"/>
              </p:ext>
            </p:extLst>
          </p:nvPr>
        </p:nvGraphicFramePr>
        <p:xfrm>
          <a:off x="10453962" y="3921580"/>
          <a:ext cx="400935" cy="429573"/>
        </p:xfrm>
        <a:graphic>
          <a:graphicData uri="http://schemas.openxmlformats.org/presentationml/2006/ole">
            <mc:AlternateContent xmlns:mc="http://schemas.openxmlformats.org/markup-compatibility/2006">
              <mc:Choice xmlns:v="urn:schemas-microsoft-com:vml" Requires="v">
                <p:oleObj name="Equation" r:id="rId7" imgW="355320" imgH="380880" progId="Equation.DSMT4">
                  <p:embed/>
                </p:oleObj>
              </mc:Choice>
              <mc:Fallback>
                <p:oleObj name="Equation" r:id="rId7" imgW="355320" imgH="380880" progId="Equation.DSMT4">
                  <p:embed/>
                  <p:pic>
                    <p:nvPicPr>
                      <p:cNvPr id="28" name="Object 8" descr="sigma subscript x overbar baseline">
                        <a:extLst>
                          <a:ext uri="{FF2B5EF4-FFF2-40B4-BE49-F238E27FC236}">
                            <a16:creationId xmlns:a16="http://schemas.microsoft.com/office/drawing/2014/main" id="{4B61A596-74DF-41CC-A941-263E16F1F25B}"/>
                          </a:ext>
                        </a:extLst>
                      </p:cNvPr>
                      <p:cNvPicPr/>
                      <p:nvPr/>
                    </p:nvPicPr>
                    <p:blipFill>
                      <a:blip r:embed="rId8"/>
                      <a:stretch>
                        <a:fillRect/>
                      </a:stretch>
                    </p:blipFill>
                    <p:spPr>
                      <a:xfrm>
                        <a:off x="10453962" y="3921580"/>
                        <a:ext cx="400935" cy="429573"/>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FCDAF6D7-51C3-4EDF-833E-DF9AD3BBB416}"/>
              </a:ext>
            </a:extLst>
          </p:cNvPr>
          <p:cNvSpPr>
            <a:spLocks noGrp="1"/>
          </p:cNvSpPr>
          <p:nvPr>
            <p:ph sz="quarter" idx="24"/>
          </p:nvPr>
        </p:nvSpPr>
        <p:spPr>
          <a:xfrm>
            <a:off x="452912" y="4374897"/>
            <a:ext cx="11237976" cy="822960"/>
          </a:xfrm>
        </p:spPr>
        <p:txBody>
          <a:bodyPr/>
          <a:lstStyle/>
          <a:p>
            <a:pPr indent="0">
              <a:buNone/>
            </a:pPr>
            <a:r>
              <a:rPr lang="en-US" dirty="0">
                <a:solidFill>
                  <a:srgbClr val="003865"/>
                </a:solidFill>
                <a:cs typeface="Arial" panose="020B0604020202020204" pitchFamily="34" charset="0"/>
              </a:rPr>
              <a:t>is decreased. With the increase in the sample size to </a:t>
            </a:r>
            <a:r>
              <a:rPr lang="en-US" i="1" dirty="0">
                <a:solidFill>
                  <a:srgbClr val="003865"/>
                </a:solidFill>
                <a:cs typeface="Arial" panose="020B0604020202020204" pitchFamily="34" charset="0"/>
              </a:rPr>
              <a:t>n</a:t>
            </a:r>
            <a:r>
              <a:rPr lang="en-US" dirty="0">
                <a:solidFill>
                  <a:srgbClr val="003865"/>
                </a:solidFill>
                <a:cs typeface="Arial" panose="020B0604020202020204" pitchFamily="34" charset="0"/>
              </a:rPr>
              <a:t> = 100, the standard error of the mean is decreased from 730.3 to 400.</a:t>
            </a:r>
            <a:endParaRPr lang="en-IN" dirty="0"/>
          </a:p>
        </p:txBody>
      </p:sp>
      <p:graphicFrame>
        <p:nvGraphicFramePr>
          <p:cNvPr id="31" name="Object 10" descr="Begin equation. sigma subscript x overbar baseline equals left parenthesis sigma divided by root of n right parenthesis equals left parenthesis 4000 divided by root of 100 right parenthesis equals 400. End equation.">
            <a:extLst>
              <a:ext uri="{FF2B5EF4-FFF2-40B4-BE49-F238E27FC236}">
                <a16:creationId xmlns:a16="http://schemas.microsoft.com/office/drawing/2014/main" id="{953555ED-FB7B-4E79-8DA0-952BDA367043}"/>
              </a:ext>
            </a:extLst>
          </p:cNvPr>
          <p:cNvGraphicFramePr>
            <a:graphicFrameLocks noGrp="1" noChangeAspect="1"/>
          </p:cNvGraphicFramePr>
          <p:nvPr>
            <p:ph sz="quarter" idx="25"/>
            <p:extLst>
              <p:ext uri="{D42A27DB-BD31-4B8C-83A1-F6EECF244321}">
                <p14:modId xmlns:p14="http://schemas.microsoft.com/office/powerpoint/2010/main" val="1810750403"/>
              </p:ext>
            </p:extLst>
          </p:nvPr>
        </p:nvGraphicFramePr>
        <p:xfrm>
          <a:off x="6758262" y="5140866"/>
          <a:ext cx="3695700" cy="850900"/>
        </p:xfrm>
        <a:graphic>
          <a:graphicData uri="http://schemas.openxmlformats.org/presentationml/2006/ole">
            <mc:AlternateContent xmlns:mc="http://schemas.openxmlformats.org/markup-compatibility/2006">
              <mc:Choice xmlns:v="urn:schemas-microsoft-com:vml" Requires="v">
                <p:oleObj name="Equation" r:id="rId9" imgW="3695400" imgH="850680" progId="Equation.DSMT4">
                  <p:embed/>
                </p:oleObj>
              </mc:Choice>
              <mc:Fallback>
                <p:oleObj name="Equation" r:id="rId9" imgW="3695400" imgH="850680" progId="Equation.DSMT4">
                  <p:embed/>
                  <p:pic>
                    <p:nvPicPr>
                      <p:cNvPr id="31" name="Object 10" descr="Begin equation. sigma subscript x overbar baseline equals left parenthesis sigma divided by root of n right parenthesis equals left parenthesis 4000 divided by root of 100 right parenthesis equals 400. End equation.">
                        <a:extLst>
                          <a:ext uri="{FF2B5EF4-FFF2-40B4-BE49-F238E27FC236}">
                            <a16:creationId xmlns:a16="http://schemas.microsoft.com/office/drawing/2014/main" id="{953555ED-FB7B-4E79-8DA0-952BDA367043}"/>
                          </a:ext>
                        </a:extLst>
                      </p:cNvPr>
                      <p:cNvPicPr/>
                      <p:nvPr/>
                    </p:nvPicPr>
                    <p:blipFill>
                      <a:blip r:embed="rId10"/>
                      <a:stretch>
                        <a:fillRect/>
                      </a:stretch>
                    </p:blipFill>
                    <p:spPr>
                      <a:xfrm>
                        <a:off x="6758262" y="5140866"/>
                        <a:ext cx="3695700" cy="850900"/>
                      </a:xfrm>
                      <a:prstGeom prst="rect">
                        <a:avLst/>
                      </a:prstGeom>
                    </p:spPr>
                  </p:pic>
                </p:oleObj>
              </mc:Fallback>
            </mc:AlternateContent>
          </a:graphicData>
        </a:graphic>
      </p:graphicFrame>
    </p:spTree>
    <p:extLst>
      <p:ext uri="{BB962C8B-B14F-4D97-AF65-F5344CB8AC3E}">
        <p14:creationId xmlns:p14="http://schemas.microsoft.com/office/powerpoint/2010/main" val="1357974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E55F9F5-8724-40AF-89E3-347C469833FD}"/>
                  </a:ext>
                </a:extLst>
              </p:cNvPr>
              <p:cNvSpPr>
                <a:spLocks noGrp="1"/>
              </p:cNvSpPr>
              <p:nvPr>
                <p:ph type="title"/>
              </p:nvPr>
            </p:nvSpPr>
            <p:spPr/>
            <p:txBody>
              <a:bodyPr/>
              <a:lstStyle/>
              <a:p>
                <a:r>
                  <a:rPr lang="en-US" dirty="0">
                    <a:solidFill>
                      <a:srgbClr val="003865"/>
                    </a:solidFill>
                  </a:rPr>
                  <a:t>Relationship Between the Sample Size</a:t>
                </a:r>
                <a:br>
                  <a:rPr lang="en-US" dirty="0">
                    <a:solidFill>
                      <a:srgbClr val="003865"/>
                    </a:solidFill>
                  </a:rPr>
                </a:br>
                <a:r>
                  <a:rPr lang="en-US" dirty="0">
                    <a:solidFill>
                      <a:srgbClr val="003865"/>
                    </a:solidFill>
                  </a:rPr>
                  <a:t>and the </a:t>
                </a:r>
                <a:r>
                  <a:rPr lang="en-IN" dirty="0">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IN" dirty="0"/>
                  <a:t>(</a:t>
                </a:r>
                <a:r>
                  <a:rPr lang="en-US" dirty="0">
                    <a:solidFill>
                      <a:srgbClr val="003865"/>
                    </a:solidFill>
                  </a:rPr>
                  <a:t>2 of 4</a:t>
                </a:r>
                <a:r>
                  <a:rPr lang="en-IN" dirty="0"/>
                  <a:t>)</a:t>
                </a:r>
              </a:p>
            </p:txBody>
          </p:sp>
        </mc:Choice>
        <mc:Fallback xmlns="">
          <p:sp>
            <p:nvSpPr>
              <p:cNvPr id="2" name="Title 1">
                <a:extLst>
                  <a:ext uri="{FF2B5EF4-FFF2-40B4-BE49-F238E27FC236}">
                    <a16:creationId xmlns:a16="http://schemas.microsoft.com/office/drawing/2014/main" id="{0E55F9F5-8724-40AF-89E3-347C469833FD}"/>
                  </a:ext>
                </a:extLst>
              </p:cNvPr>
              <p:cNvSpPr>
                <a:spLocks noGrp="1" noRot="1" noChangeAspect="1" noMove="1" noResize="1" noEditPoints="1" noAdjustHandles="1" noChangeArrowheads="1" noChangeShapeType="1" noTextEdit="1"/>
              </p:cNvSpPr>
              <p:nvPr>
                <p:ph type="title"/>
              </p:nvPr>
            </p:nvSpPr>
            <p:spPr>
              <a:blipFill>
                <a:blip r:embed="rId2"/>
                <a:stretch>
                  <a:fillRect t="-14070" b="-19598"/>
                </a:stretch>
              </a:blipFill>
            </p:spPr>
            <p:txBody>
              <a:bodyPr/>
              <a:lstStyle/>
              <a:p>
                <a:r>
                  <a:rPr lang="en-IN">
                    <a:noFill/>
                  </a:rPr>
                  <a:t> </a:t>
                </a:r>
              </a:p>
            </p:txBody>
          </p:sp>
        </mc:Fallback>
      </mc:AlternateContent>
      <p:sp>
        <p:nvSpPr>
          <p:cNvPr id="8" name="Content Placeholder 2">
            <a:extLst>
              <a:ext uri="{FF2B5EF4-FFF2-40B4-BE49-F238E27FC236}">
                <a16:creationId xmlns:a16="http://schemas.microsoft.com/office/drawing/2014/main" id="{FF59C27E-BC64-4092-B3E7-6C6AB7D733BC}"/>
              </a:ext>
            </a:extLst>
          </p:cNvPr>
          <p:cNvSpPr>
            <a:spLocks noGrp="1"/>
          </p:cNvSpPr>
          <p:nvPr>
            <p:ph sz="half" idx="1"/>
          </p:nvPr>
        </p:nvSpPr>
        <p:spPr>
          <a:xfrm>
            <a:off x="476843" y="1825625"/>
            <a:ext cx="8916417" cy="500716"/>
          </a:xfrm>
        </p:spPr>
        <p:txBody>
          <a:bodyPr/>
          <a:lstStyle/>
          <a:p>
            <a:pPr marL="0" indent="0">
              <a:buNone/>
            </a:pPr>
            <a:r>
              <a:rPr lang="en-IN" b="1" u="sng" dirty="0"/>
              <a:t>Example:</a:t>
            </a:r>
            <a:r>
              <a:rPr lang="en-IN" dirty="0"/>
              <a:t> EAI Employee Data</a:t>
            </a:r>
          </a:p>
        </p:txBody>
      </p:sp>
      <p:pic>
        <p:nvPicPr>
          <p:cNvPr id="9" name="Picture 3" descr="Two sampling distributions are plotted over x bar. The n value of the taller and narrower curve is 100 and its sigma subscript x bar value is 400. The n value of the shorter and wider curve is 30 and its sigma subscript x bar value is 730.3.">
            <a:extLst>
              <a:ext uri="{FF2B5EF4-FFF2-40B4-BE49-F238E27FC236}">
                <a16:creationId xmlns:a16="http://schemas.microsoft.com/office/drawing/2014/main" id="{C28F9C12-D793-4DA6-9C9B-5EAADB285A26}"/>
              </a:ext>
            </a:extLst>
          </p:cNvPr>
          <p:cNvPicPr>
            <a:picLocks noGrp="1" noChangeAspect="1"/>
          </p:cNvPicPr>
          <p:nvPr>
            <p:ph sz="half" idx="2"/>
          </p:nvPr>
        </p:nvPicPr>
        <p:blipFill>
          <a:blip r:embed="rId3"/>
          <a:stretch>
            <a:fillRect/>
          </a:stretch>
        </p:blipFill>
        <p:spPr>
          <a:xfrm>
            <a:off x="2685564" y="2551238"/>
            <a:ext cx="6707696" cy="3653142"/>
          </a:xfrm>
          <a:prstGeom prst="rect">
            <a:avLst/>
          </a:prstGeom>
        </p:spPr>
      </p:pic>
    </p:spTree>
    <p:extLst>
      <p:ext uri="{BB962C8B-B14F-4D97-AF65-F5344CB8AC3E}">
        <p14:creationId xmlns:p14="http://schemas.microsoft.com/office/powerpoint/2010/main" val="2076372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069BE7-6FE0-4073-B57C-C7AFB99EABB0}"/>
                  </a:ext>
                  <a:ext uri="{C183D7F6-B498-43B3-948B-1728B52AA6E4}">
                    <adec:decorative xmlns:adec="http://schemas.microsoft.com/office/drawing/2017/decorative" val="0"/>
                  </a:ext>
                </a:extLst>
              </p:cNvPr>
              <p:cNvSpPr>
                <a:spLocks noGrp="1"/>
              </p:cNvSpPr>
              <p:nvPr>
                <p:ph type="title"/>
              </p:nvPr>
            </p:nvSpPr>
            <p:spPr/>
            <p:txBody>
              <a:bodyPr/>
              <a:lstStyle/>
              <a:p>
                <a:r>
                  <a:rPr lang="en-US" dirty="0">
                    <a:solidFill>
                      <a:srgbClr val="003865"/>
                    </a:solidFill>
                  </a:rPr>
                  <a:t>Relationship Between the Sample Size</a:t>
                </a:r>
                <a:br>
                  <a:rPr lang="en-US" dirty="0">
                    <a:solidFill>
                      <a:srgbClr val="003865"/>
                    </a:solidFill>
                  </a:rPr>
                </a:br>
                <a:r>
                  <a:rPr lang="en-US" dirty="0">
                    <a:solidFill>
                      <a:srgbClr val="003865"/>
                    </a:solidFill>
                  </a:rPr>
                  <a:t>and the </a:t>
                </a:r>
                <a:r>
                  <a:rPr lang="en-IN" dirty="0">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IN" dirty="0"/>
                  <a:t>(</a:t>
                </a:r>
                <a:r>
                  <a:rPr lang="en-US" dirty="0">
                    <a:solidFill>
                      <a:srgbClr val="003865"/>
                    </a:solidFill>
                  </a:rPr>
                  <a:t>3 of 4</a:t>
                </a:r>
                <a:r>
                  <a:rPr lang="en-IN" dirty="0"/>
                  <a:t>)</a:t>
                </a:r>
              </a:p>
            </p:txBody>
          </p:sp>
        </mc:Choice>
        <mc:Fallback xmlns="">
          <p:sp>
            <p:nvSpPr>
              <p:cNvPr id="2" name="Title 1">
                <a:extLst>
                  <a:ext uri="{FF2B5EF4-FFF2-40B4-BE49-F238E27FC236}">
                    <a16:creationId xmlns:a16="http://schemas.microsoft.com/office/drawing/2014/main" id="{7D069BE7-6FE0-4073-B57C-C7AFB99EABB0}"/>
                  </a:ext>
                  <a:ext uri="{C183D7F6-B498-43B3-948B-1728B52AA6E4}">
                    <adec:decorative xmlns:adec="http://schemas.microsoft.com/office/drawing/2017/decorative" val="0"/>
                  </a:ext>
                </a:extLst>
              </p:cNvPr>
              <p:cNvSpPr>
                <a:spLocks noGrp="1" noRot="1" noChangeAspect="1" noMove="1" noResize="1" noEditPoints="1" noAdjustHandles="1" noChangeArrowheads="1" noChangeShapeType="1" noTextEdit="1"/>
              </p:cNvSpPr>
              <p:nvPr>
                <p:ph type="title"/>
              </p:nvPr>
            </p:nvSpPr>
            <p:spPr>
              <a:blipFill>
                <a:blip r:embed="rId3"/>
                <a:stretch>
                  <a:fillRect t="-14070" b="-1959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3570D222-3702-4730-BC37-AA01894B1E95}"/>
              </a:ext>
              <a:ext uri="{C183D7F6-B498-43B3-948B-1728B52AA6E4}">
                <adec:decorative xmlns:adec="http://schemas.microsoft.com/office/drawing/2017/decorative" val="0"/>
              </a:ext>
            </a:extLst>
          </p:cNvPr>
          <p:cNvSpPr>
            <a:spLocks noGrp="1"/>
          </p:cNvSpPr>
          <p:nvPr>
            <p:ph sz="quarter" idx="17"/>
          </p:nvPr>
        </p:nvSpPr>
        <p:spPr>
          <a:xfrm>
            <a:off x="476843" y="2376284"/>
            <a:ext cx="11237976" cy="457201"/>
          </a:xfrm>
        </p:spPr>
        <p:txBody>
          <a:bodyPr/>
          <a:lstStyle/>
          <a:p>
            <a:pPr lvl="0">
              <a:buClr>
                <a:srgbClr val="003865"/>
              </a:buClr>
            </a:pPr>
            <a:endParaRPr lang="en-US" dirty="0">
              <a:solidFill>
                <a:srgbClr val="003865"/>
              </a:solidFill>
              <a:cs typeface="Arial" panose="020B0604020202020204" pitchFamily="34" charset="0"/>
            </a:endParaRPr>
          </a:p>
          <a:p>
            <a:pPr lvl="0">
              <a:buClr>
                <a:srgbClr val="003865"/>
              </a:buClr>
            </a:pPr>
            <a:r>
              <a:rPr lang="en-US" dirty="0">
                <a:solidFill>
                  <a:srgbClr val="003865"/>
                </a:solidFill>
                <a:cs typeface="Arial" panose="020B0604020202020204" pitchFamily="34" charset="0"/>
              </a:rPr>
              <a:t>Recall that when</a:t>
            </a:r>
          </a:p>
        </p:txBody>
      </p:sp>
      <mc:AlternateContent xmlns:mc="http://schemas.openxmlformats.org/markup-compatibility/2006" xmlns:a14="http://schemas.microsoft.com/office/drawing/2010/main">
        <mc:Choice Requires="a14">
          <p:sp>
            <p:nvSpPr>
              <p:cNvPr id="21" name="Object 3" descr="Begin equation. n equals 30, P of left parenthesis 71,300 less than or equal to x overbar less than or equal to 72,300 right parenthesis equals .5034. End equation.">
                <a:extLst>
                  <a:ext uri="{FF2B5EF4-FFF2-40B4-BE49-F238E27FC236}">
                    <a16:creationId xmlns:a16="http://schemas.microsoft.com/office/drawing/2014/main" id="{102E759F-4C88-4738-8275-5B8865ADDD99}"/>
                  </a:ext>
                </a:extLst>
              </p:cNvPr>
              <p:cNvSpPr txBox="1">
                <a:spLocks noGrp="1"/>
              </p:cNvSpPr>
              <p:nvPr>
                <p:ph sz="quarter" idx="18"/>
              </p:nvPr>
            </p:nvSpPr>
            <p:spPr>
              <a:xfrm>
                <a:off x="3070562" y="2991666"/>
                <a:ext cx="6088334" cy="342900"/>
              </a:xfrm>
              <a:prstGeom prst="rect">
                <a:avLst/>
              </a:prstGeom>
            </p:spPr>
            <p:txBody>
              <a:bodyPr>
                <a:noAutofit/>
              </a:bodyPr>
              <a:lstStyle/>
              <a:p>
                <a:pPr>
                  <a:buNone/>
                </a:pPr>
                <a14:m>
                  <m:oMathPara xmlns:m="http://schemas.openxmlformats.org/officeDocument/2006/math">
                    <m:oMathParaPr>
                      <m:jc m:val="left"/>
                    </m:oMathParaPr>
                    <m:oMath xmlns:m="http://schemas.openxmlformats.org/officeDocument/2006/math">
                      <m:r>
                        <a:rPr lang="en-US" sz="2200" i="1" smtClean="0">
                          <a:solidFill>
                            <a:srgbClr val="003865"/>
                          </a:solidFill>
                          <a:latin typeface="Cambria Math" panose="02040503050406030204" pitchFamily="18" charset="0"/>
                        </a:rPr>
                        <m:t>𝑛</m:t>
                      </m:r>
                      <m:r>
                        <a:rPr lang="en-US" sz="2200" i="1" smtClean="0">
                          <a:solidFill>
                            <a:srgbClr val="003865"/>
                          </a:solidFill>
                          <a:latin typeface="Cambria Math" panose="02040503050406030204" pitchFamily="18" charset="0"/>
                        </a:rPr>
                        <m:t>=30</m:t>
                      </m:r>
                      <m:r>
                        <m:rPr>
                          <m:nor/>
                        </m:rPr>
                        <a:rPr lang="en-US" sz="2200" i="0">
                          <a:solidFill>
                            <a:srgbClr val="003865"/>
                          </a:solidFill>
                          <a:latin typeface="Cambria Math" panose="02040503050406030204" pitchFamily="18" charset="0"/>
                        </a:rPr>
                        <m:t>, </m:t>
                      </m:r>
                      <m:r>
                        <a:rPr lang="en-US" sz="2200" i="1">
                          <a:solidFill>
                            <a:srgbClr val="003865"/>
                          </a:solidFill>
                          <a:latin typeface="Cambria Math" panose="02040503050406030204" pitchFamily="18" charset="0"/>
                        </a:rPr>
                        <m:t>𝑃</m:t>
                      </m:r>
                      <m:r>
                        <a:rPr lang="en-US" sz="2200" i="1">
                          <a:solidFill>
                            <a:srgbClr val="003865"/>
                          </a:solidFill>
                          <a:latin typeface="Cambria Math" panose="02040503050406030204" pitchFamily="18" charset="0"/>
                        </a:rPr>
                        <m:t>(</m:t>
                      </m:r>
                      <m:r>
                        <a:rPr lang="en-US" sz="2200" i="1" smtClean="0">
                          <a:solidFill>
                            <a:srgbClr val="003865"/>
                          </a:solidFill>
                          <a:latin typeface="Cambria Math" panose="02040503050406030204" pitchFamily="18" charset="0"/>
                          <a:ea typeface="Cambria Math" panose="02040503050406030204" pitchFamily="18" charset="0"/>
                        </a:rPr>
                        <m:t>𝜇</m:t>
                      </m:r>
                      <m:r>
                        <a:rPr lang="en-US" sz="2200" i="1">
                          <a:solidFill>
                            <a:srgbClr val="003865"/>
                          </a:solidFill>
                          <a:latin typeface="Cambria Math" panose="02040503050406030204" pitchFamily="18" charset="0"/>
                        </a:rPr>
                        <m:t>−50</m:t>
                      </m:r>
                      <m:r>
                        <a:rPr lang="en-US" sz="2200" i="1">
                          <a:solidFill>
                            <a:srgbClr val="003765"/>
                          </a:solidFill>
                          <a:latin typeface="Cambria Math" panose="02040503050406030204" pitchFamily="18" charset="0"/>
                        </a:rPr>
                        <m:t>0≤</m:t>
                      </m:r>
                      <m:acc>
                        <m:accPr>
                          <m:chr m:val="̄"/>
                          <m:ctrlPr>
                            <a:rPr lang="en-US" sz="2200" i="1">
                              <a:solidFill>
                                <a:srgbClr val="003765"/>
                              </a:solidFill>
                              <a:latin typeface="Cambria Math" panose="02040503050406030204" pitchFamily="18" charset="0"/>
                            </a:rPr>
                          </m:ctrlPr>
                        </m:accPr>
                        <m:e>
                          <m:r>
                            <a:rPr lang="en-US" sz="2200" b="0" i="1" smtClean="0">
                              <a:solidFill>
                                <a:srgbClr val="003765"/>
                              </a:solidFill>
                              <a:latin typeface="Cambria Math" panose="02040503050406030204" pitchFamily="18" charset="0"/>
                            </a:rPr>
                            <m:t>𝑋</m:t>
                          </m:r>
                        </m:e>
                      </m:acc>
                      <m:r>
                        <a:rPr lang="en-US" sz="2200" i="1">
                          <a:solidFill>
                            <a:srgbClr val="003765"/>
                          </a:solidFill>
                          <a:latin typeface="Cambria Math" panose="02040503050406030204" pitchFamily="18" charset="0"/>
                        </a:rPr>
                        <m:t>≤</m:t>
                      </m:r>
                      <m:r>
                        <a:rPr lang="en-US" sz="2200" i="1" smtClean="0">
                          <a:solidFill>
                            <a:srgbClr val="003765"/>
                          </a:solidFill>
                          <a:latin typeface="Cambria Math" panose="02040503050406030204" pitchFamily="18" charset="0"/>
                          <a:ea typeface="Cambria Math" panose="02040503050406030204" pitchFamily="18" charset="0"/>
                        </a:rPr>
                        <m:t>𝜇</m:t>
                      </m:r>
                      <m:r>
                        <a:rPr lang="en-US" sz="2200" i="1">
                          <a:solidFill>
                            <a:srgbClr val="003765"/>
                          </a:solidFill>
                          <a:latin typeface="Cambria Math" panose="02040503050406030204" pitchFamily="18" charset="0"/>
                        </a:rPr>
                        <m:t>+500</m:t>
                      </m:r>
                      <m:r>
                        <a:rPr lang="en-US" sz="2200" i="1">
                          <a:solidFill>
                            <a:srgbClr val="003865"/>
                          </a:solidFill>
                          <a:latin typeface="Cambria Math" panose="02040503050406030204" pitchFamily="18" charset="0"/>
                        </a:rPr>
                        <m:t>)=.5034</m:t>
                      </m:r>
                    </m:oMath>
                  </m:oMathPara>
                </a14:m>
                <a:endParaRPr lang="en-US" sz="2200" dirty="0"/>
              </a:p>
            </p:txBody>
          </p:sp>
        </mc:Choice>
        <mc:Fallback xmlns="">
          <p:sp>
            <p:nvSpPr>
              <p:cNvPr id="21" name="Object 3" descr="Begin equation. n equals 30, P of left parenthesis 71,300 less than or equal to x overbar less than or equal to 72,300 right parenthesis equals .5034. End equation.">
                <a:extLst>
                  <a:ext uri="{FF2B5EF4-FFF2-40B4-BE49-F238E27FC236}">
                    <a16:creationId xmlns:a16="http://schemas.microsoft.com/office/drawing/2014/main" id="{102E759F-4C88-4738-8275-5B8865ADDD99}"/>
                  </a:ext>
                </a:extLst>
              </p:cNvPr>
              <p:cNvSpPr txBox="1">
                <a:spLocks noGrp="1" noRot="1" noChangeAspect="1" noMove="1" noResize="1" noEditPoints="1" noAdjustHandles="1" noChangeArrowheads="1" noChangeShapeType="1" noTextEdit="1"/>
              </p:cNvSpPr>
              <p:nvPr>
                <p:ph sz="quarter" idx="18"/>
              </p:nvPr>
            </p:nvSpPr>
            <p:spPr>
              <a:xfrm>
                <a:off x="3070562" y="2991666"/>
                <a:ext cx="6088334" cy="342900"/>
              </a:xfrm>
              <a:prstGeom prst="rect">
                <a:avLst/>
              </a:prstGeom>
              <a:blipFill>
                <a:blip r:embed="rId4"/>
                <a:stretch>
                  <a:fillRect b="-12500"/>
                </a:stretch>
              </a:blipFill>
            </p:spPr>
            <p:txBody>
              <a:bodyPr/>
              <a:lstStyle/>
              <a:p>
                <a:r>
                  <a:rPr lang="en-US">
                    <a:noFill/>
                  </a:rPr>
                  <a:t> </a:t>
                </a:r>
              </a:p>
            </p:txBody>
          </p:sp>
        </mc:Fallback>
      </mc:AlternateContent>
      <p:sp>
        <p:nvSpPr>
          <p:cNvPr id="9" name="Content Placeholder 8">
            <a:extLst>
              <a:ext uri="{FF2B5EF4-FFF2-40B4-BE49-F238E27FC236}">
                <a16:creationId xmlns:a16="http://schemas.microsoft.com/office/drawing/2014/main" id="{CA9AA37A-CAAF-40C3-BF6D-16C25A704327}"/>
              </a:ext>
              <a:ext uri="{C183D7F6-B498-43B3-948B-1728B52AA6E4}">
                <adec:decorative xmlns:adec="http://schemas.microsoft.com/office/drawing/2017/decorative" val="0"/>
              </a:ext>
            </a:extLst>
          </p:cNvPr>
          <p:cNvSpPr>
            <a:spLocks noGrp="1"/>
          </p:cNvSpPr>
          <p:nvPr>
            <p:ph sz="quarter" idx="23"/>
          </p:nvPr>
        </p:nvSpPr>
        <p:spPr>
          <a:xfrm>
            <a:off x="476843" y="3826109"/>
            <a:ext cx="3474720" cy="457200"/>
          </a:xfrm>
        </p:spPr>
        <p:txBody>
          <a:bodyPr/>
          <a:lstStyle/>
          <a:p>
            <a:pPr lvl="0">
              <a:buClr>
                <a:srgbClr val="003865"/>
              </a:buClr>
            </a:pPr>
            <a:r>
              <a:rPr lang="en-US" dirty="0">
                <a:solidFill>
                  <a:srgbClr val="003865"/>
                </a:solidFill>
                <a:cs typeface="Arial" panose="020B0604020202020204" pitchFamily="34" charset="0"/>
              </a:rPr>
              <a:t>Now, using Excel with</a:t>
            </a:r>
            <a:endParaRPr lang="en-IN" dirty="0">
              <a:solidFill>
                <a:srgbClr val="003865"/>
              </a:solidFill>
            </a:endParaRPr>
          </a:p>
        </p:txBody>
      </p:sp>
      <p:sp>
        <p:nvSpPr>
          <p:cNvPr id="11" name="Content Placeholder 10">
            <a:extLst>
              <a:ext uri="{FF2B5EF4-FFF2-40B4-BE49-F238E27FC236}">
                <a16:creationId xmlns:a16="http://schemas.microsoft.com/office/drawing/2014/main" id="{4FF77388-EF35-40E0-8C4E-53AA65F3D1FD}"/>
              </a:ext>
              <a:ext uri="{C183D7F6-B498-43B3-948B-1728B52AA6E4}">
                <adec:decorative xmlns:adec="http://schemas.microsoft.com/office/drawing/2017/decorative" val="0"/>
              </a:ext>
            </a:extLst>
          </p:cNvPr>
          <p:cNvSpPr>
            <a:spLocks noGrp="1"/>
          </p:cNvSpPr>
          <p:nvPr>
            <p:ph sz="quarter" idx="25"/>
          </p:nvPr>
        </p:nvSpPr>
        <p:spPr>
          <a:xfrm>
            <a:off x="476843" y="4571038"/>
            <a:ext cx="5669280" cy="457200"/>
          </a:xfrm>
        </p:spPr>
        <p:txBody>
          <a:bodyPr/>
          <a:lstStyle/>
          <a:p>
            <a:pPr lvl="0">
              <a:buClr>
                <a:srgbClr val="003865"/>
              </a:buClr>
            </a:pPr>
            <a:r>
              <a:rPr lang="en-US" dirty="0">
                <a:solidFill>
                  <a:srgbClr val="003865"/>
                </a:solidFill>
                <a:cs typeface="Arial" panose="020B0604020202020204" pitchFamily="34" charset="0"/>
              </a:rPr>
              <a:t>Because the sampling distribution with</a:t>
            </a:r>
            <a:endParaRPr lang="en-IN" dirty="0">
              <a:solidFill>
                <a:srgbClr val="003865"/>
              </a:solidFill>
            </a:endParaRPr>
          </a:p>
        </p:txBody>
      </p:sp>
      <p:graphicFrame>
        <p:nvGraphicFramePr>
          <p:cNvPr id="25" name="Object 11" descr="Begin equation. n equals 100. End equation.">
            <a:extLst>
              <a:ext uri="{FF2B5EF4-FFF2-40B4-BE49-F238E27FC236}">
                <a16:creationId xmlns:a16="http://schemas.microsoft.com/office/drawing/2014/main" id="{6FF75EF5-51D6-42B0-B8DF-AE1E117310E6}"/>
              </a:ext>
            </a:extLst>
          </p:cNvPr>
          <p:cNvGraphicFramePr>
            <a:graphicFrameLocks noGrp="1" noChangeAspect="1"/>
          </p:cNvGraphicFramePr>
          <p:nvPr>
            <p:ph sz="quarter" idx="26"/>
            <p:extLst>
              <p:ext uri="{D42A27DB-BD31-4B8C-83A1-F6EECF244321}">
                <p14:modId xmlns:p14="http://schemas.microsoft.com/office/powerpoint/2010/main" val="3664716540"/>
              </p:ext>
            </p:extLst>
          </p:nvPr>
        </p:nvGraphicFramePr>
        <p:xfrm>
          <a:off x="6057731" y="4660107"/>
          <a:ext cx="1028700" cy="292100"/>
        </p:xfrm>
        <a:graphic>
          <a:graphicData uri="http://schemas.openxmlformats.org/presentationml/2006/ole">
            <mc:AlternateContent xmlns:mc="http://schemas.openxmlformats.org/markup-compatibility/2006">
              <mc:Choice xmlns:v="urn:schemas-microsoft-com:vml" Requires="v">
                <p:oleObj name="Equation" r:id="rId5" imgW="1028520" imgH="291960" progId="Equation.DSMT4">
                  <p:embed/>
                </p:oleObj>
              </mc:Choice>
              <mc:Fallback>
                <p:oleObj name="Equation" r:id="rId5" imgW="1028520" imgH="291960" progId="Equation.DSMT4">
                  <p:embed/>
                  <p:pic>
                    <p:nvPicPr>
                      <p:cNvPr id="25" name="Object 11" descr="Begin equation. n equals 100. End equation.">
                        <a:extLst>
                          <a:ext uri="{FF2B5EF4-FFF2-40B4-BE49-F238E27FC236}">
                            <a16:creationId xmlns:a16="http://schemas.microsoft.com/office/drawing/2014/main" id="{6FF75EF5-51D6-42B0-B8DF-AE1E117310E6}"/>
                          </a:ext>
                        </a:extLst>
                      </p:cNvPr>
                      <p:cNvPicPr/>
                      <p:nvPr/>
                    </p:nvPicPr>
                    <p:blipFill>
                      <a:blip r:embed="rId6"/>
                      <a:stretch>
                        <a:fillRect/>
                      </a:stretch>
                    </p:blipFill>
                    <p:spPr>
                      <a:xfrm>
                        <a:off x="6057731" y="4660107"/>
                        <a:ext cx="1028700" cy="292100"/>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90091A17-FB0C-4AD7-BD94-402DC545AEE9}"/>
              </a:ext>
              <a:ext uri="{C183D7F6-B498-43B3-948B-1728B52AA6E4}">
                <adec:decorative xmlns:adec="http://schemas.microsoft.com/office/drawing/2017/decorative" val="0"/>
              </a:ext>
            </a:extLst>
          </p:cNvPr>
          <p:cNvSpPr>
            <a:spLocks noGrp="1"/>
          </p:cNvSpPr>
          <p:nvPr>
            <p:ph sz="quarter" idx="27"/>
          </p:nvPr>
        </p:nvSpPr>
        <p:spPr>
          <a:xfrm>
            <a:off x="704056" y="4572794"/>
            <a:ext cx="11237976" cy="731520"/>
          </a:xfrm>
        </p:spPr>
        <p:txBody>
          <a:bodyPr/>
          <a:lstStyle/>
          <a:p>
            <a:pPr marL="0" lvl="0" indent="6355080">
              <a:buClr>
                <a:srgbClr val="003865"/>
              </a:buClr>
              <a:buNone/>
            </a:pPr>
            <a:r>
              <a:rPr lang="en-US" dirty="0">
                <a:solidFill>
                  <a:srgbClr val="003865"/>
                </a:solidFill>
                <a:cs typeface="Arial" panose="020B0604020202020204" pitchFamily="34" charset="0"/>
              </a:rPr>
              <a:t>has a smaller standard error, the values of</a:t>
            </a:r>
            <a:endParaRPr lang="en-IN" dirty="0">
              <a:solidFill>
                <a:srgbClr val="003865"/>
              </a:solidFill>
            </a:endParaRPr>
          </a:p>
        </p:txBody>
      </p:sp>
      <p:graphicFrame>
        <p:nvGraphicFramePr>
          <p:cNvPr id="26" name="Object 13" descr="x overbar">
            <a:extLst>
              <a:ext uri="{FF2B5EF4-FFF2-40B4-BE49-F238E27FC236}">
                <a16:creationId xmlns:a16="http://schemas.microsoft.com/office/drawing/2014/main" id="{88F31612-CFB4-47AE-8465-B8AC1FB1629E}"/>
              </a:ext>
            </a:extLst>
          </p:cNvPr>
          <p:cNvGraphicFramePr>
            <a:graphicFrameLocks noGrp="1" noChangeAspect="1"/>
          </p:cNvGraphicFramePr>
          <p:nvPr>
            <p:ph sz="quarter" idx="28"/>
            <p:extLst>
              <p:ext uri="{D42A27DB-BD31-4B8C-83A1-F6EECF244321}">
                <p14:modId xmlns:p14="http://schemas.microsoft.com/office/powerpoint/2010/main" val="616276951"/>
              </p:ext>
            </p:extLst>
          </p:nvPr>
        </p:nvGraphicFramePr>
        <p:xfrm>
          <a:off x="2068947" y="5022553"/>
          <a:ext cx="228600" cy="279400"/>
        </p:xfrm>
        <a:graphic>
          <a:graphicData uri="http://schemas.openxmlformats.org/presentationml/2006/ole">
            <mc:AlternateContent xmlns:mc="http://schemas.openxmlformats.org/markup-compatibility/2006">
              <mc:Choice xmlns:v="urn:schemas-microsoft-com:vml" Requires="v">
                <p:oleObj name="Equation" r:id="rId7" imgW="228600" imgH="279360" progId="Equation.DSMT4">
                  <p:embed/>
                </p:oleObj>
              </mc:Choice>
              <mc:Fallback>
                <p:oleObj name="Equation" r:id="rId7" imgW="228600" imgH="279360" progId="Equation.DSMT4">
                  <p:embed/>
                  <p:pic>
                    <p:nvPicPr>
                      <p:cNvPr id="26" name="Object 13" descr="x overbar">
                        <a:extLst>
                          <a:ext uri="{FF2B5EF4-FFF2-40B4-BE49-F238E27FC236}">
                            <a16:creationId xmlns:a16="http://schemas.microsoft.com/office/drawing/2014/main" id="{88F31612-CFB4-47AE-8465-B8AC1FB1629E}"/>
                          </a:ext>
                        </a:extLst>
                      </p:cNvPr>
                      <p:cNvPicPr/>
                      <p:nvPr/>
                    </p:nvPicPr>
                    <p:blipFill>
                      <a:blip r:embed="rId8"/>
                      <a:stretch>
                        <a:fillRect/>
                      </a:stretch>
                    </p:blipFill>
                    <p:spPr>
                      <a:xfrm>
                        <a:off x="2068947" y="5022553"/>
                        <a:ext cx="228600" cy="279400"/>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B364560B-8990-4FD1-A46C-88EC1A169662}"/>
              </a:ext>
              <a:ext uri="{C183D7F6-B498-43B3-948B-1728B52AA6E4}">
                <adec:decorative xmlns:adec="http://schemas.microsoft.com/office/drawing/2017/decorative" val="0"/>
              </a:ext>
            </a:extLst>
          </p:cNvPr>
          <p:cNvSpPr>
            <a:spLocks noGrp="1"/>
          </p:cNvSpPr>
          <p:nvPr>
            <p:ph sz="quarter" idx="29"/>
          </p:nvPr>
        </p:nvSpPr>
        <p:spPr>
          <a:xfrm>
            <a:off x="476843" y="4932204"/>
            <a:ext cx="11237976" cy="822960"/>
          </a:xfrm>
        </p:spPr>
        <p:txBody>
          <a:bodyPr/>
          <a:lstStyle/>
          <a:p>
            <a:pPr lvl="0" indent="1554480">
              <a:buClr>
                <a:srgbClr val="003865"/>
              </a:buClr>
              <a:buNone/>
            </a:pPr>
            <a:r>
              <a:rPr lang="en-US" dirty="0">
                <a:solidFill>
                  <a:srgbClr val="003865"/>
                </a:solidFill>
                <a:cs typeface="Arial" panose="020B0604020202020204" pitchFamily="34" charset="0"/>
              </a:rPr>
              <a:t>have less variability and tend to be closer to the population mean than the values of</a:t>
            </a:r>
            <a:endParaRPr lang="en-IN" dirty="0">
              <a:solidFill>
                <a:srgbClr val="003865"/>
              </a:solidFill>
            </a:endParaRPr>
          </a:p>
        </p:txBody>
      </p:sp>
      <p:graphicFrame>
        <p:nvGraphicFramePr>
          <p:cNvPr id="27" name="Object 15" descr="x overbar with n equals 30.">
            <a:extLst>
              <a:ext uri="{FF2B5EF4-FFF2-40B4-BE49-F238E27FC236}">
                <a16:creationId xmlns:a16="http://schemas.microsoft.com/office/drawing/2014/main" id="{48918018-843C-44C5-9BF3-11714D9FE673}"/>
              </a:ext>
            </a:extLst>
          </p:cNvPr>
          <p:cNvGraphicFramePr>
            <a:graphicFrameLocks noGrp="1" noChangeAspect="1"/>
          </p:cNvGraphicFramePr>
          <p:nvPr>
            <p:ph sz="quarter" idx="30"/>
            <p:extLst>
              <p:ext uri="{D42A27DB-BD31-4B8C-83A1-F6EECF244321}">
                <p14:modId xmlns:p14="http://schemas.microsoft.com/office/powerpoint/2010/main" val="4217674166"/>
              </p:ext>
            </p:extLst>
          </p:nvPr>
        </p:nvGraphicFramePr>
        <p:xfrm>
          <a:off x="3256714" y="5392182"/>
          <a:ext cx="1879600" cy="292100"/>
        </p:xfrm>
        <a:graphic>
          <a:graphicData uri="http://schemas.openxmlformats.org/presentationml/2006/ole">
            <mc:AlternateContent xmlns:mc="http://schemas.openxmlformats.org/markup-compatibility/2006">
              <mc:Choice xmlns:v="urn:schemas-microsoft-com:vml" Requires="v">
                <p:oleObj name="Equation" r:id="rId9" imgW="1879560" imgH="291960" progId="Equation.DSMT4">
                  <p:embed/>
                </p:oleObj>
              </mc:Choice>
              <mc:Fallback>
                <p:oleObj name="Equation" r:id="rId9" imgW="1879560" imgH="291960" progId="Equation.DSMT4">
                  <p:embed/>
                  <p:pic>
                    <p:nvPicPr>
                      <p:cNvPr id="27" name="Object 15" descr="x overbar with n equals 30.">
                        <a:extLst>
                          <a:ext uri="{FF2B5EF4-FFF2-40B4-BE49-F238E27FC236}">
                            <a16:creationId xmlns:a16="http://schemas.microsoft.com/office/drawing/2014/main" id="{48918018-843C-44C5-9BF3-11714D9FE673}"/>
                          </a:ext>
                        </a:extLst>
                      </p:cNvPr>
                      <p:cNvPicPr/>
                      <p:nvPr/>
                    </p:nvPicPr>
                    <p:blipFill>
                      <a:blip r:embed="rId10"/>
                      <a:stretch>
                        <a:fillRect/>
                      </a:stretch>
                    </p:blipFill>
                    <p:spPr>
                      <a:xfrm>
                        <a:off x="3256714" y="5392182"/>
                        <a:ext cx="1879600" cy="2921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1" name="Object 3" descr="Begin equation. n equals 30, P of left parenthesis 71,300 less than or equal to x overbar less than or equal to 72,300 right parenthesis equals .5034. End equation.">
                <a:extLst>
                  <a:ext uri="{FF2B5EF4-FFF2-40B4-BE49-F238E27FC236}">
                    <a16:creationId xmlns:a16="http://schemas.microsoft.com/office/drawing/2014/main" id="{BB807C15-496F-EB41-DB8C-7516E134FFD9}"/>
                  </a:ext>
                </a:extLst>
              </p:cNvPr>
              <p:cNvSpPr txBox="1">
                <a:spLocks/>
              </p:cNvSpPr>
              <p:nvPr/>
            </p:nvSpPr>
            <p:spPr>
              <a:xfrm>
                <a:off x="3755099" y="3853065"/>
                <a:ext cx="6088334" cy="3429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2200" i="1" smtClean="0">
                          <a:solidFill>
                            <a:srgbClr val="003865"/>
                          </a:solidFill>
                          <a:latin typeface="Cambria Math" panose="02040503050406030204" pitchFamily="18" charset="0"/>
                        </a:rPr>
                        <m:t>𝑛</m:t>
                      </m:r>
                      <m:r>
                        <a:rPr lang="en-US" sz="2200" i="1" smtClean="0">
                          <a:solidFill>
                            <a:srgbClr val="003865"/>
                          </a:solidFill>
                          <a:latin typeface="Cambria Math" panose="02040503050406030204" pitchFamily="18" charset="0"/>
                        </a:rPr>
                        <m:t>=100</m:t>
                      </m:r>
                      <m:r>
                        <m:rPr>
                          <m:nor/>
                        </m:rPr>
                        <a:rPr lang="en-US" sz="2200">
                          <a:solidFill>
                            <a:srgbClr val="003865"/>
                          </a:solidFill>
                          <a:latin typeface="Cambria Math" panose="02040503050406030204" pitchFamily="18" charset="0"/>
                        </a:rPr>
                        <m:t>, </m:t>
                      </m:r>
                      <m:r>
                        <a:rPr lang="en-US" sz="2200" i="1">
                          <a:solidFill>
                            <a:srgbClr val="003865"/>
                          </a:solidFill>
                          <a:latin typeface="Cambria Math" panose="02040503050406030204" pitchFamily="18" charset="0"/>
                        </a:rPr>
                        <m:t>𝑃</m:t>
                      </m:r>
                      <m:r>
                        <a:rPr lang="en-US" sz="2200" i="1">
                          <a:solidFill>
                            <a:srgbClr val="003865"/>
                          </a:solidFill>
                          <a:latin typeface="Cambria Math" panose="02040503050406030204" pitchFamily="18" charset="0"/>
                        </a:rPr>
                        <m:t>(</m:t>
                      </m:r>
                      <m:r>
                        <a:rPr lang="en-US" sz="2200" i="1" smtClean="0">
                          <a:solidFill>
                            <a:srgbClr val="003865"/>
                          </a:solidFill>
                          <a:latin typeface="Cambria Math" panose="02040503050406030204" pitchFamily="18" charset="0"/>
                          <a:ea typeface="Cambria Math" panose="02040503050406030204" pitchFamily="18" charset="0"/>
                        </a:rPr>
                        <m:t>𝜇</m:t>
                      </m:r>
                      <m:r>
                        <a:rPr lang="en-US" sz="2200" i="1">
                          <a:solidFill>
                            <a:srgbClr val="003865"/>
                          </a:solidFill>
                          <a:latin typeface="Cambria Math" panose="02040503050406030204" pitchFamily="18" charset="0"/>
                        </a:rPr>
                        <m:t>−50</m:t>
                      </m:r>
                      <m:r>
                        <a:rPr lang="en-US" sz="2200" i="1">
                          <a:solidFill>
                            <a:srgbClr val="003765"/>
                          </a:solidFill>
                          <a:latin typeface="Cambria Math" panose="02040503050406030204" pitchFamily="18" charset="0"/>
                        </a:rPr>
                        <m:t>0≤</m:t>
                      </m:r>
                      <m:acc>
                        <m:accPr>
                          <m:chr m:val="̄"/>
                          <m:ctrlPr>
                            <a:rPr lang="en-US" sz="2200" i="1">
                              <a:solidFill>
                                <a:srgbClr val="003765"/>
                              </a:solidFill>
                              <a:latin typeface="Cambria Math" panose="02040503050406030204" pitchFamily="18" charset="0"/>
                            </a:rPr>
                          </m:ctrlPr>
                        </m:accPr>
                        <m:e>
                          <m:r>
                            <a:rPr lang="en-US" sz="2200" b="0" i="1" smtClean="0">
                              <a:solidFill>
                                <a:srgbClr val="003765"/>
                              </a:solidFill>
                              <a:latin typeface="Cambria Math" panose="02040503050406030204" pitchFamily="18" charset="0"/>
                            </a:rPr>
                            <m:t>𝑋</m:t>
                          </m:r>
                        </m:e>
                      </m:acc>
                      <m:r>
                        <a:rPr lang="en-US" sz="2200" i="1">
                          <a:solidFill>
                            <a:srgbClr val="003765"/>
                          </a:solidFill>
                          <a:latin typeface="Cambria Math" panose="02040503050406030204" pitchFamily="18" charset="0"/>
                        </a:rPr>
                        <m:t>≤</m:t>
                      </m:r>
                      <m:r>
                        <a:rPr lang="en-US" sz="2200" i="1" smtClean="0">
                          <a:solidFill>
                            <a:srgbClr val="003765"/>
                          </a:solidFill>
                          <a:latin typeface="Cambria Math" panose="02040503050406030204" pitchFamily="18" charset="0"/>
                          <a:ea typeface="Cambria Math" panose="02040503050406030204" pitchFamily="18" charset="0"/>
                        </a:rPr>
                        <m:t>𝜇</m:t>
                      </m:r>
                      <m:r>
                        <a:rPr lang="en-US" sz="2200" i="1">
                          <a:solidFill>
                            <a:srgbClr val="003765"/>
                          </a:solidFill>
                          <a:latin typeface="Cambria Math" panose="02040503050406030204" pitchFamily="18" charset="0"/>
                        </a:rPr>
                        <m:t>+500</m:t>
                      </m:r>
                      <m:r>
                        <a:rPr lang="en-US" sz="2200" i="1">
                          <a:solidFill>
                            <a:srgbClr val="003865"/>
                          </a:solidFill>
                          <a:latin typeface="Cambria Math" panose="02040503050406030204" pitchFamily="18" charset="0"/>
                        </a:rPr>
                        <m:t>)=.</m:t>
                      </m:r>
                      <m:r>
                        <a:rPr lang="en-US" sz="2200" b="0" i="1" smtClean="0">
                          <a:solidFill>
                            <a:srgbClr val="003865"/>
                          </a:solidFill>
                          <a:latin typeface="Cambria Math" panose="02040503050406030204" pitchFamily="18" charset="0"/>
                        </a:rPr>
                        <m:t>7888</m:t>
                      </m:r>
                    </m:oMath>
                  </m:oMathPara>
                </a14:m>
                <a:endParaRPr lang="en-US" sz="2200" dirty="0"/>
              </a:p>
            </p:txBody>
          </p:sp>
        </mc:Choice>
        <mc:Fallback xmlns="">
          <p:sp>
            <p:nvSpPr>
              <p:cNvPr id="31" name="Object 3" descr="Begin equation. n equals 30, P of left parenthesis 71,300 less than or equal to x overbar less than or equal to 72,300 right parenthesis equals .5034. End equation.">
                <a:extLst>
                  <a:ext uri="{FF2B5EF4-FFF2-40B4-BE49-F238E27FC236}">
                    <a16:creationId xmlns:a16="http://schemas.microsoft.com/office/drawing/2014/main" id="{BB807C15-496F-EB41-DB8C-7516E134FFD9}"/>
                  </a:ext>
                </a:extLst>
              </p:cNvPr>
              <p:cNvSpPr txBox="1">
                <a:spLocks noRot="1" noChangeAspect="1" noMove="1" noResize="1" noEditPoints="1" noAdjustHandles="1" noChangeArrowheads="1" noChangeShapeType="1" noTextEdit="1"/>
              </p:cNvSpPr>
              <p:nvPr/>
            </p:nvSpPr>
            <p:spPr>
              <a:xfrm>
                <a:off x="3755099" y="3853065"/>
                <a:ext cx="6088334" cy="342900"/>
              </a:xfrm>
              <a:prstGeom prst="rect">
                <a:avLst/>
              </a:prstGeom>
              <a:blipFill>
                <a:blip r:embed="rId11"/>
                <a:stretch>
                  <a:fillRect b="-1250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D2A8EE6-ADC3-AF4D-E005-0991173B9246}"/>
              </a:ext>
            </a:extLst>
          </p:cNvPr>
          <p:cNvSpPr txBox="1"/>
          <p:nvPr/>
        </p:nvSpPr>
        <p:spPr>
          <a:xfrm>
            <a:off x="476843" y="1987741"/>
            <a:ext cx="6100354" cy="553998"/>
          </a:xfrm>
          <a:prstGeom prst="rect">
            <a:avLst/>
          </a:prstGeom>
          <a:noFill/>
        </p:spPr>
        <p:txBody>
          <a:bodyPr wrap="square">
            <a:spAutoFit/>
          </a:bodyPr>
          <a:lstStyle/>
          <a:p>
            <a:pPr marL="0" lvl="0" indent="0">
              <a:buClr>
                <a:srgbClr val="003865"/>
              </a:buClr>
              <a:buNone/>
            </a:pPr>
            <a:r>
              <a:rPr lang="en-IN" sz="3000" b="1" u="sng" dirty="0">
                <a:solidFill>
                  <a:srgbClr val="003865"/>
                </a:solidFill>
              </a:rPr>
              <a:t>Example:</a:t>
            </a:r>
            <a:r>
              <a:rPr lang="en-IN" sz="3000" dirty="0">
                <a:solidFill>
                  <a:srgbClr val="003865"/>
                </a:solidFill>
              </a:rPr>
              <a:t> EAI Employee data</a:t>
            </a:r>
          </a:p>
        </p:txBody>
      </p:sp>
    </p:spTree>
    <p:extLst>
      <p:ext uri="{BB962C8B-B14F-4D97-AF65-F5344CB8AC3E}">
        <p14:creationId xmlns:p14="http://schemas.microsoft.com/office/powerpoint/2010/main" val="2197060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E55F9F5-8724-40AF-89E3-347C469833FD}"/>
                  </a:ext>
                </a:extLst>
              </p:cNvPr>
              <p:cNvSpPr>
                <a:spLocks noGrp="1"/>
              </p:cNvSpPr>
              <p:nvPr>
                <p:ph type="title"/>
              </p:nvPr>
            </p:nvSpPr>
            <p:spPr/>
            <p:txBody>
              <a:bodyPr/>
              <a:lstStyle/>
              <a:p>
                <a:r>
                  <a:rPr lang="en-US" dirty="0">
                    <a:solidFill>
                      <a:srgbClr val="003865"/>
                    </a:solidFill>
                  </a:rPr>
                  <a:t>Relationship Between the Sample Size</a:t>
                </a:r>
                <a:br>
                  <a:rPr lang="en-US" dirty="0">
                    <a:solidFill>
                      <a:srgbClr val="003865"/>
                    </a:solidFill>
                  </a:rPr>
                </a:br>
                <a:r>
                  <a:rPr lang="en-US" dirty="0">
                    <a:solidFill>
                      <a:srgbClr val="003865"/>
                    </a:solidFill>
                  </a:rPr>
                  <a:t>and the </a:t>
                </a:r>
                <a:r>
                  <a:rPr lang="en-IN" dirty="0">
                    <a:solidFill>
                      <a:srgbClr val="003865"/>
                    </a:solidFill>
                  </a:rPr>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i="1"/>
                          <m:t>x</m:t>
                        </m:r>
                      </m:e>
                    </m:acc>
                  </m:oMath>
                </a14:m>
                <a:r>
                  <a:rPr lang="en-IN" i="1" dirty="0"/>
                  <a:t> </a:t>
                </a:r>
                <a:r>
                  <a:rPr lang="en-IN" dirty="0"/>
                  <a:t>(</a:t>
                </a:r>
                <a:r>
                  <a:rPr lang="en-US" dirty="0">
                    <a:solidFill>
                      <a:srgbClr val="003865"/>
                    </a:solidFill>
                  </a:rPr>
                  <a:t>4 of 4</a:t>
                </a:r>
                <a:r>
                  <a:rPr lang="en-IN" dirty="0"/>
                  <a:t>)</a:t>
                </a:r>
              </a:p>
            </p:txBody>
          </p:sp>
        </mc:Choice>
        <mc:Fallback xmlns="">
          <p:sp>
            <p:nvSpPr>
              <p:cNvPr id="2" name="Title 1">
                <a:extLst>
                  <a:ext uri="{FF2B5EF4-FFF2-40B4-BE49-F238E27FC236}">
                    <a16:creationId xmlns:a16="http://schemas.microsoft.com/office/drawing/2014/main" id="{0E55F9F5-8724-40AF-89E3-347C469833FD}"/>
                  </a:ext>
                </a:extLst>
              </p:cNvPr>
              <p:cNvSpPr>
                <a:spLocks noGrp="1" noRot="1" noChangeAspect="1" noMove="1" noResize="1" noEditPoints="1" noAdjustHandles="1" noChangeArrowheads="1" noChangeShapeType="1" noTextEdit="1"/>
              </p:cNvSpPr>
              <p:nvPr>
                <p:ph type="title"/>
              </p:nvPr>
            </p:nvSpPr>
            <p:spPr>
              <a:blipFill>
                <a:blip r:embed="rId2"/>
                <a:stretch>
                  <a:fillRect t="-14070" b="-19598"/>
                </a:stretch>
              </a:blipFill>
            </p:spPr>
            <p:txBody>
              <a:bodyPr/>
              <a:lstStyle/>
              <a:p>
                <a:r>
                  <a:rPr lang="en-IN">
                    <a:noFill/>
                  </a:rPr>
                  <a:t> </a:t>
                </a:r>
              </a:p>
            </p:txBody>
          </p:sp>
        </mc:Fallback>
      </mc:AlternateContent>
      <p:sp>
        <p:nvSpPr>
          <p:cNvPr id="8" name="Content Placeholder 2">
            <a:extLst>
              <a:ext uri="{FF2B5EF4-FFF2-40B4-BE49-F238E27FC236}">
                <a16:creationId xmlns:a16="http://schemas.microsoft.com/office/drawing/2014/main" id="{FF59C27E-BC64-4092-B3E7-6C6AB7D733BC}"/>
              </a:ext>
            </a:extLst>
          </p:cNvPr>
          <p:cNvSpPr>
            <a:spLocks noGrp="1"/>
          </p:cNvSpPr>
          <p:nvPr>
            <p:ph sz="half" idx="1"/>
          </p:nvPr>
        </p:nvSpPr>
        <p:spPr>
          <a:xfrm>
            <a:off x="476843" y="1825625"/>
            <a:ext cx="8916417" cy="500716"/>
          </a:xfrm>
        </p:spPr>
        <p:txBody>
          <a:bodyPr/>
          <a:lstStyle/>
          <a:p>
            <a:pPr marL="0" indent="0">
              <a:buNone/>
            </a:pPr>
            <a:r>
              <a:rPr lang="en-IN" b="1" u="sng" dirty="0"/>
              <a:t>Example:</a:t>
            </a:r>
            <a:r>
              <a:rPr lang="en-IN" dirty="0"/>
              <a:t> EAI Employee Data</a:t>
            </a:r>
          </a:p>
        </p:txBody>
      </p:sp>
      <p:pic>
        <p:nvPicPr>
          <p:cNvPr id="7" name="Picture 3" descr="A sampling distribution is plotted over x bar with mean at 71,800 and sigma subscript x bar equals 400. The region between the x bar values 71,300 and 72,300 is labeled, P of 71,300 less than or equal to x bar, less than or equal to 72,300 equals 0.8944 minus 0.1056 equals 0.7888.">
            <a:extLst>
              <a:ext uri="{FF2B5EF4-FFF2-40B4-BE49-F238E27FC236}">
                <a16:creationId xmlns:a16="http://schemas.microsoft.com/office/drawing/2014/main" id="{07E16042-2883-4467-8001-66C6B7CC2C94}"/>
              </a:ext>
            </a:extLst>
          </p:cNvPr>
          <p:cNvPicPr>
            <a:picLocks noGrp="1" noChangeAspect="1"/>
          </p:cNvPicPr>
          <p:nvPr>
            <p:ph sz="half" idx="2"/>
          </p:nvPr>
        </p:nvPicPr>
        <p:blipFill>
          <a:blip r:embed="rId3"/>
          <a:stretch>
            <a:fillRect/>
          </a:stretch>
        </p:blipFill>
        <p:spPr>
          <a:xfrm>
            <a:off x="2742152" y="2532899"/>
            <a:ext cx="6707696" cy="3582245"/>
          </a:xfrm>
          <a:prstGeom prst="rect">
            <a:avLst/>
          </a:prstGeom>
        </p:spPr>
      </p:pic>
      <p:pic>
        <p:nvPicPr>
          <p:cNvPr id="4" name="Picture 3">
            <a:extLst>
              <a:ext uri="{FF2B5EF4-FFF2-40B4-BE49-F238E27FC236}">
                <a16:creationId xmlns:a16="http://schemas.microsoft.com/office/drawing/2014/main" id="{C374FCE6-540F-8AE3-E42E-CB88862341B1}"/>
              </a:ext>
            </a:extLst>
          </p:cNvPr>
          <p:cNvPicPr>
            <a:picLocks noChangeAspect="1"/>
          </p:cNvPicPr>
          <p:nvPr/>
        </p:nvPicPr>
        <p:blipFill>
          <a:blip r:embed="rId4"/>
          <a:stretch>
            <a:fillRect/>
          </a:stretch>
        </p:blipFill>
        <p:spPr>
          <a:xfrm>
            <a:off x="4824549" y="5744363"/>
            <a:ext cx="2002972" cy="25679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AAC7F0-439F-4A8D-1C06-B611CFB86049}"/>
                  </a:ext>
                </a:extLst>
              </p:cNvPr>
              <p:cNvSpPr txBox="1"/>
              <p:nvPr/>
            </p:nvSpPr>
            <p:spPr>
              <a:xfrm>
                <a:off x="6920145" y="4226353"/>
                <a:ext cx="2529704"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srgbClr val="141414"/>
                          </a:solidFill>
                          <a:latin typeface="Cambria Math" panose="02040503050406030204" pitchFamily="18" charset="0"/>
                        </a:rPr>
                        <m:t>𝑃</m:t>
                      </m:r>
                      <m:r>
                        <a:rPr lang="en-US" sz="1200" i="1" smtClean="0">
                          <a:solidFill>
                            <a:srgbClr val="141414"/>
                          </a:solidFill>
                          <a:latin typeface="Cambria Math" panose="02040503050406030204" pitchFamily="18" charset="0"/>
                        </a:rPr>
                        <m:t>(</m:t>
                      </m:r>
                      <m:r>
                        <a:rPr lang="en-US" sz="1200" i="1" smtClean="0">
                          <a:solidFill>
                            <a:srgbClr val="141414"/>
                          </a:solidFill>
                          <a:latin typeface="Cambria Math" panose="02040503050406030204" pitchFamily="18" charset="0"/>
                          <a:ea typeface="Cambria Math" panose="02040503050406030204" pitchFamily="18" charset="0"/>
                        </a:rPr>
                        <m:t>𝜇</m:t>
                      </m:r>
                      <m:r>
                        <a:rPr lang="en-US" sz="1200" i="1" smtClean="0">
                          <a:solidFill>
                            <a:srgbClr val="141414"/>
                          </a:solidFill>
                          <a:latin typeface="Cambria Math" panose="02040503050406030204" pitchFamily="18" charset="0"/>
                        </a:rPr>
                        <m:t>−500≤</m:t>
                      </m:r>
                      <m:acc>
                        <m:accPr>
                          <m:chr m:val="̄"/>
                          <m:ctrlPr>
                            <a:rPr lang="en-US" sz="1200" i="1">
                              <a:solidFill>
                                <a:srgbClr val="141414"/>
                              </a:solidFill>
                              <a:latin typeface="Cambria Math" panose="02040503050406030204" pitchFamily="18" charset="0"/>
                            </a:rPr>
                          </m:ctrlPr>
                        </m:accPr>
                        <m:e>
                          <m:r>
                            <a:rPr lang="en-US" sz="1200" b="0" i="1" smtClean="0">
                              <a:solidFill>
                                <a:srgbClr val="141414"/>
                              </a:solidFill>
                              <a:latin typeface="Cambria Math" panose="02040503050406030204" pitchFamily="18" charset="0"/>
                            </a:rPr>
                            <m:t>𝑋</m:t>
                          </m:r>
                        </m:e>
                      </m:acc>
                      <m:r>
                        <a:rPr lang="en-US" sz="1200" i="1">
                          <a:solidFill>
                            <a:srgbClr val="141414"/>
                          </a:solidFill>
                          <a:latin typeface="Cambria Math" panose="02040503050406030204" pitchFamily="18" charset="0"/>
                        </a:rPr>
                        <m:t>≤</m:t>
                      </m:r>
                      <m:r>
                        <a:rPr lang="en-US" sz="1200" i="1" smtClean="0">
                          <a:solidFill>
                            <a:srgbClr val="141414"/>
                          </a:solidFill>
                          <a:latin typeface="Cambria Math" panose="02040503050406030204" pitchFamily="18" charset="0"/>
                          <a:ea typeface="Cambria Math" panose="02040503050406030204" pitchFamily="18" charset="0"/>
                        </a:rPr>
                        <m:t>𝜇</m:t>
                      </m:r>
                      <m:r>
                        <a:rPr lang="en-US" sz="1200" i="1">
                          <a:solidFill>
                            <a:srgbClr val="141414"/>
                          </a:solidFill>
                          <a:latin typeface="Cambria Math" panose="02040503050406030204" pitchFamily="18" charset="0"/>
                        </a:rPr>
                        <m:t>+500)=.</m:t>
                      </m:r>
                      <m:r>
                        <a:rPr lang="en-US" sz="1200" b="0" i="1" smtClean="0">
                          <a:solidFill>
                            <a:srgbClr val="141414"/>
                          </a:solidFill>
                          <a:latin typeface="Cambria Math" panose="02040503050406030204" pitchFamily="18" charset="0"/>
                        </a:rPr>
                        <m:t>7888</m:t>
                      </m:r>
                    </m:oMath>
                  </m:oMathPara>
                </a14:m>
                <a:endParaRPr lang="en-US" sz="1200" dirty="0">
                  <a:solidFill>
                    <a:srgbClr val="141414"/>
                  </a:solidFill>
                </a:endParaRPr>
              </a:p>
            </p:txBody>
          </p:sp>
        </mc:Choice>
        <mc:Fallback xmlns="">
          <p:sp>
            <p:nvSpPr>
              <p:cNvPr id="5" name="TextBox 4">
                <a:extLst>
                  <a:ext uri="{FF2B5EF4-FFF2-40B4-BE49-F238E27FC236}">
                    <a16:creationId xmlns:a16="http://schemas.microsoft.com/office/drawing/2014/main" id="{39AAC7F0-439F-4A8D-1C06-B611CFB86049}"/>
                  </a:ext>
                </a:extLst>
              </p:cNvPr>
              <p:cNvSpPr txBox="1">
                <a:spLocks noRot="1" noChangeAspect="1" noMove="1" noResize="1" noEditPoints="1" noAdjustHandles="1" noChangeArrowheads="1" noChangeShapeType="1" noTextEdit="1"/>
              </p:cNvSpPr>
              <p:nvPr/>
            </p:nvSpPr>
            <p:spPr>
              <a:xfrm>
                <a:off x="6920145" y="4226353"/>
                <a:ext cx="2529704" cy="276999"/>
              </a:xfrm>
              <a:prstGeom prst="rect">
                <a:avLst/>
              </a:prstGeom>
              <a:blipFill>
                <a:blip r:embed="rId5"/>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4191601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5F144C52-D26A-49EB-89F8-244C4B3DE93B}"/>
                  </a:ext>
                </a:extLst>
              </p:cNvPr>
              <p:cNvSpPr>
                <a:spLocks noGrp="1"/>
              </p:cNvSpPr>
              <p:nvPr>
                <p:ph type="title"/>
              </p:nvPr>
            </p:nvSpPr>
            <p:spPr/>
            <p:txBody>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m:rPr>
                            <m:nor/>
                          </m:rPr>
                          <a:rPr lang="en-US" b="1" i="1" smtClean="0"/>
                          <m:t>p</m:t>
                        </m:r>
                      </m:e>
                    </m:acc>
                  </m:oMath>
                </a14:m>
                <a:r>
                  <a:rPr lang="en-IN" i="1" dirty="0"/>
                  <a:t> </a:t>
                </a:r>
                <a:r>
                  <a:rPr lang="en-US" dirty="0"/>
                  <a:t>(1 of 9)</a:t>
                </a:r>
                <a:endParaRPr lang="en-IN" dirty="0"/>
              </a:p>
            </p:txBody>
          </p:sp>
        </mc:Choice>
        <mc:Fallback xmlns="">
          <p:sp>
            <p:nvSpPr>
              <p:cNvPr id="4" name="Title 1">
                <a:extLst>
                  <a:ext uri="{FF2B5EF4-FFF2-40B4-BE49-F238E27FC236}">
                    <a16:creationId xmlns:a16="http://schemas.microsoft.com/office/drawing/2014/main" id="{5F144C52-D26A-49EB-89F8-244C4B3DE93B}"/>
                  </a:ext>
                </a:extLst>
              </p:cNvPr>
              <p:cNvSpPr>
                <a:spLocks noGrp="1" noRot="1" noChangeAspect="1" noMove="1" noResize="1" noEditPoints="1" noAdjustHandles="1" noChangeArrowheads="1" noChangeShapeType="1" noTextEdit="1"/>
              </p:cNvSpPr>
              <p:nvPr>
                <p:ph type="title"/>
              </p:nvPr>
            </p:nvSpPr>
            <p:spPr>
              <a:blipFill>
                <a:blip r:embed="rId2"/>
                <a:stretch>
                  <a:fillRect t="-14070"/>
                </a:stretch>
              </a:blipFill>
            </p:spPr>
            <p:txBody>
              <a:bodyPr/>
              <a:lstStyle/>
              <a:p>
                <a:r>
                  <a:rPr lang="en-IN">
                    <a:noFill/>
                  </a:rPr>
                  <a:t> </a:t>
                </a:r>
              </a:p>
            </p:txBody>
          </p:sp>
        </mc:Fallback>
      </mc:AlternateContent>
      <p:sp>
        <p:nvSpPr>
          <p:cNvPr id="5" name="Content Placeholder 2">
            <a:extLst>
              <a:ext uri="{FF2B5EF4-FFF2-40B4-BE49-F238E27FC236}">
                <a16:creationId xmlns:a16="http://schemas.microsoft.com/office/drawing/2014/main" id="{CE617FEB-2895-45E4-9CD4-21F49C0FCFF8}"/>
              </a:ext>
            </a:extLst>
          </p:cNvPr>
          <p:cNvSpPr>
            <a:spLocks noGrp="1"/>
          </p:cNvSpPr>
          <p:nvPr>
            <p:ph sz="half" idx="1"/>
          </p:nvPr>
        </p:nvSpPr>
        <p:spPr>
          <a:xfrm>
            <a:off x="476843" y="1825625"/>
            <a:ext cx="11238313" cy="541057"/>
          </a:xfrm>
        </p:spPr>
        <p:txBody>
          <a:bodyPr/>
          <a:lstStyle/>
          <a:p>
            <a:r>
              <a:rPr lang="en-IN" dirty="0"/>
              <a:t>Making inferences about a population proportion</a:t>
            </a:r>
          </a:p>
        </p:txBody>
      </p:sp>
      <p:pic>
        <p:nvPicPr>
          <p:cNvPr id="7" name="Picture 3" descr="A flow diagram for making inferences about a population proportion. Population with proportion unknown leads to a simple random sample of n elements that is selected from the population, then the sample data provides a value for the sample proportion p overbar, and finally, the value of p overbar is used to make inferences about the value of p.">
            <a:extLst>
              <a:ext uri="{FF2B5EF4-FFF2-40B4-BE49-F238E27FC236}">
                <a16:creationId xmlns:a16="http://schemas.microsoft.com/office/drawing/2014/main" id="{63707772-A667-4960-A2E9-2E8C5F38B761}"/>
              </a:ext>
            </a:extLst>
          </p:cNvPr>
          <p:cNvPicPr>
            <a:picLocks noGrp="1" noChangeAspect="1"/>
          </p:cNvPicPr>
          <p:nvPr>
            <p:ph sz="half" idx="2"/>
          </p:nvPr>
        </p:nvPicPr>
        <p:blipFill>
          <a:blip r:embed="rId3"/>
          <a:stretch>
            <a:fillRect/>
          </a:stretch>
        </p:blipFill>
        <p:spPr>
          <a:xfrm>
            <a:off x="1632028" y="2617642"/>
            <a:ext cx="8927944" cy="3412761"/>
          </a:xfrm>
          <a:prstGeom prst="rect">
            <a:avLst/>
          </a:prstGeom>
        </p:spPr>
      </p:pic>
    </p:spTree>
    <p:extLst>
      <p:ext uri="{BB962C8B-B14F-4D97-AF65-F5344CB8AC3E}">
        <p14:creationId xmlns:p14="http://schemas.microsoft.com/office/powerpoint/2010/main" val="132983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A3DA2FC-F4F7-4D4A-8821-06EE50526331}"/>
                  </a:ext>
                </a:extLst>
              </p:cNvPr>
              <p:cNvSpPr>
                <a:spLocks noGrp="1"/>
              </p:cNvSpPr>
              <p:nvPr>
                <p:ph type="title"/>
              </p:nvPr>
            </p:nvSpPr>
            <p:spPr/>
            <p:txBody>
              <a:bodyPr/>
              <a:lstStyle/>
              <a:p>
                <a:r>
                  <a:rPr lang="en-IN" dirty="0">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m:rPr>
                            <m:nor/>
                          </m:rPr>
                          <a:rPr lang="en-US" i="1">
                            <a:solidFill>
                              <a:srgbClr val="003865"/>
                            </a:solidFill>
                          </a:rPr>
                          <m:t>p</m:t>
                        </m:r>
                      </m:e>
                    </m:acc>
                  </m:oMath>
                </a14:m>
                <a:r>
                  <a:rPr lang="en-IN" i="1" dirty="0">
                    <a:solidFill>
                      <a:srgbClr val="003865"/>
                    </a:solidFill>
                  </a:rPr>
                  <a:t> </a:t>
                </a:r>
                <a:r>
                  <a:rPr lang="en-US" dirty="0">
                    <a:solidFill>
                      <a:srgbClr val="003865"/>
                    </a:solidFill>
                  </a:rPr>
                  <a:t>(2 of 9)</a:t>
                </a:r>
                <a:endParaRPr lang="en-IN" dirty="0"/>
              </a:p>
            </p:txBody>
          </p:sp>
        </mc:Choice>
        <mc:Fallback xmlns="">
          <p:sp>
            <p:nvSpPr>
              <p:cNvPr id="2" name="Title 1">
                <a:extLst>
                  <a:ext uri="{FF2B5EF4-FFF2-40B4-BE49-F238E27FC236}">
                    <a16:creationId xmlns:a16="http://schemas.microsoft.com/office/drawing/2014/main" id="{6A3DA2FC-F4F7-4D4A-8821-06EE50526331}"/>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CCEA5F6D-DCAC-4CDD-B571-26B1CC8EFA0F}"/>
              </a:ext>
            </a:extLst>
          </p:cNvPr>
          <p:cNvSpPr>
            <a:spLocks noGrp="1"/>
          </p:cNvSpPr>
          <p:nvPr>
            <p:ph idx="1"/>
          </p:nvPr>
        </p:nvSpPr>
        <p:spPr>
          <a:xfrm>
            <a:off x="476844" y="1944375"/>
            <a:ext cx="4572000" cy="424969"/>
          </a:xfrm>
        </p:spPr>
        <p:txBody>
          <a:bodyPr/>
          <a:lstStyle/>
          <a:p>
            <a:pPr marL="228600" lvl="0" indent="-228600" algn="l">
              <a:buClr>
                <a:srgbClr val="003865"/>
              </a:buClr>
              <a:buFont typeface="Arial" panose="020B0604020202020204" pitchFamily="34" charset="0"/>
              <a:buChar char="•"/>
            </a:pPr>
            <a:r>
              <a:rPr lang="en-US" dirty="0">
                <a:solidFill>
                  <a:srgbClr val="003865"/>
                </a:solidFill>
                <a:cs typeface="Arial" panose="020B0604020202020204" pitchFamily="34" charset="0"/>
              </a:rPr>
              <a:t>The </a:t>
            </a:r>
            <a:r>
              <a:rPr lang="en-US" u="sng" dirty="0">
                <a:solidFill>
                  <a:srgbClr val="003865"/>
                </a:solidFill>
                <a:cs typeface="Arial" panose="020B0604020202020204" pitchFamily="34" charset="0"/>
              </a:rPr>
              <a:t>sampling distribution of__</a:t>
            </a:r>
            <a:endParaRPr lang="en-US" dirty="0">
              <a:solidFill>
                <a:srgbClr val="003865"/>
              </a:solidFill>
              <a:cs typeface="Arial" panose="020B0604020202020204" pitchFamily="34" charset="0"/>
            </a:endParaRPr>
          </a:p>
        </p:txBody>
      </p:sp>
      <p:graphicFrame>
        <p:nvGraphicFramePr>
          <p:cNvPr id="12" name="Object 3" descr="p overbar">
            <a:extLst>
              <a:ext uri="{FF2B5EF4-FFF2-40B4-BE49-F238E27FC236}">
                <a16:creationId xmlns:a16="http://schemas.microsoft.com/office/drawing/2014/main" id="{6C84E4E6-E558-4B6C-87EC-3B3A7C94B66C}"/>
              </a:ext>
            </a:extLst>
          </p:cNvPr>
          <p:cNvGraphicFramePr>
            <a:graphicFrameLocks noGrp="1" noChangeAspect="1"/>
          </p:cNvGraphicFramePr>
          <p:nvPr>
            <p:ph idx="11"/>
            <p:extLst>
              <p:ext uri="{D42A27DB-BD31-4B8C-83A1-F6EECF244321}">
                <p14:modId xmlns:p14="http://schemas.microsoft.com/office/powerpoint/2010/main" val="4026843016"/>
              </p:ext>
            </p:extLst>
          </p:nvPr>
        </p:nvGraphicFramePr>
        <p:xfrm>
          <a:off x="4584700" y="2026444"/>
          <a:ext cx="228600" cy="342900"/>
        </p:xfrm>
        <a:graphic>
          <a:graphicData uri="http://schemas.openxmlformats.org/presentationml/2006/ole">
            <mc:AlternateContent xmlns:mc="http://schemas.openxmlformats.org/markup-compatibility/2006">
              <mc:Choice xmlns:v="urn:schemas-microsoft-com:vml" Requires="v">
                <p:oleObj name="Equation" r:id="rId4" imgW="228600" imgH="342720" progId="Equation.DSMT4">
                  <p:embed/>
                </p:oleObj>
              </mc:Choice>
              <mc:Fallback>
                <p:oleObj name="Equation" r:id="rId4" imgW="228600" imgH="342720" progId="Equation.DSMT4">
                  <p:embed/>
                  <p:pic>
                    <p:nvPicPr>
                      <p:cNvPr id="12" name="Object 3" descr="p overbar">
                        <a:extLst>
                          <a:ext uri="{FF2B5EF4-FFF2-40B4-BE49-F238E27FC236}">
                            <a16:creationId xmlns:a16="http://schemas.microsoft.com/office/drawing/2014/main" id="{6C84E4E6-E558-4B6C-87EC-3B3A7C94B66C}"/>
                          </a:ext>
                        </a:extLst>
                      </p:cNvPr>
                      <p:cNvPicPr/>
                      <p:nvPr/>
                    </p:nvPicPr>
                    <p:blipFill>
                      <a:blip r:embed="rId5"/>
                      <a:stretch>
                        <a:fillRect/>
                      </a:stretch>
                    </p:blipFill>
                    <p:spPr>
                      <a:xfrm>
                        <a:off x="4584700" y="2026444"/>
                        <a:ext cx="2286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C2806B5-5FE2-4BE7-9B0F-564A64C1A28A}"/>
              </a:ext>
            </a:extLst>
          </p:cNvPr>
          <p:cNvSpPr>
            <a:spLocks noGrp="1"/>
          </p:cNvSpPr>
          <p:nvPr>
            <p:ph idx="13"/>
          </p:nvPr>
        </p:nvSpPr>
        <p:spPr>
          <a:xfrm>
            <a:off x="476844" y="1953281"/>
            <a:ext cx="11237976" cy="751819"/>
          </a:xfrm>
        </p:spPr>
        <p:txBody>
          <a:bodyPr/>
          <a:lstStyle/>
          <a:p>
            <a:pPr marL="228600" indent="4151376" algn="l"/>
            <a:r>
              <a:rPr lang="en-US" dirty="0">
                <a:solidFill>
                  <a:srgbClr val="003865"/>
                </a:solidFill>
                <a:cs typeface="Arial" panose="020B0604020202020204" pitchFamily="34" charset="0"/>
              </a:rPr>
              <a:t>is the probability distribution of all possible values of the sample proportion</a:t>
            </a:r>
            <a:endParaRPr lang="en-IN" dirty="0"/>
          </a:p>
        </p:txBody>
      </p:sp>
      <p:graphicFrame>
        <p:nvGraphicFramePr>
          <p:cNvPr id="14" name="Object 5" descr="p overbar">
            <a:extLst>
              <a:ext uri="{FF2B5EF4-FFF2-40B4-BE49-F238E27FC236}">
                <a16:creationId xmlns:a16="http://schemas.microsoft.com/office/drawing/2014/main" id="{B5AB6AE7-B950-4C19-B047-281412E18CB5}"/>
              </a:ext>
            </a:extLst>
          </p:cNvPr>
          <p:cNvGraphicFramePr>
            <a:graphicFrameLocks noGrp="1" noChangeAspect="1"/>
          </p:cNvGraphicFramePr>
          <p:nvPr>
            <p:ph idx="15"/>
            <p:extLst>
              <p:ext uri="{D42A27DB-BD31-4B8C-83A1-F6EECF244321}">
                <p14:modId xmlns:p14="http://schemas.microsoft.com/office/powerpoint/2010/main" val="3234092569"/>
              </p:ext>
            </p:extLst>
          </p:nvPr>
        </p:nvGraphicFramePr>
        <p:xfrm>
          <a:off x="4145756" y="2401445"/>
          <a:ext cx="292100" cy="342900"/>
        </p:xfrm>
        <a:graphic>
          <a:graphicData uri="http://schemas.openxmlformats.org/presentationml/2006/ole">
            <mc:AlternateContent xmlns:mc="http://schemas.openxmlformats.org/markup-compatibility/2006">
              <mc:Choice xmlns:v="urn:schemas-microsoft-com:vml" Requires="v">
                <p:oleObj name="Equation" r:id="rId6" imgW="291960" imgH="342720" progId="Equation.DSMT4">
                  <p:embed/>
                </p:oleObj>
              </mc:Choice>
              <mc:Fallback>
                <p:oleObj name="Equation" r:id="rId6" imgW="291960" imgH="342720" progId="Equation.DSMT4">
                  <p:embed/>
                  <p:pic>
                    <p:nvPicPr>
                      <p:cNvPr id="14" name="Object 5" descr="p overbar">
                        <a:extLst>
                          <a:ext uri="{FF2B5EF4-FFF2-40B4-BE49-F238E27FC236}">
                            <a16:creationId xmlns:a16="http://schemas.microsoft.com/office/drawing/2014/main" id="{B5AB6AE7-B950-4C19-B047-281412E18CB5}"/>
                          </a:ext>
                        </a:extLst>
                      </p:cNvPr>
                      <p:cNvPicPr/>
                      <p:nvPr/>
                    </p:nvPicPr>
                    <p:blipFill>
                      <a:blip r:embed="rId7"/>
                      <a:stretch>
                        <a:fillRect/>
                      </a:stretch>
                    </p:blipFill>
                    <p:spPr>
                      <a:xfrm>
                        <a:off x="4145756" y="2401445"/>
                        <a:ext cx="292100" cy="3429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5B46AC7B-7B55-4025-8756-30C6B2B1951A}"/>
              </a:ext>
            </a:extLst>
          </p:cNvPr>
          <p:cNvSpPr>
            <a:spLocks noGrp="1"/>
          </p:cNvSpPr>
          <p:nvPr>
            <p:ph idx="10"/>
          </p:nvPr>
        </p:nvSpPr>
        <p:spPr>
          <a:xfrm>
            <a:off x="476844" y="3009900"/>
            <a:ext cx="2926080" cy="457200"/>
          </a:xfrm>
        </p:spPr>
        <p:txBody>
          <a:bodyPr/>
          <a:lstStyle/>
          <a:p>
            <a:pPr marL="228600" indent="-228600" algn="l">
              <a:buFont typeface="Arial" panose="020B0604020202020204" pitchFamily="34" charset="0"/>
              <a:buChar char="•"/>
            </a:pPr>
            <a:r>
              <a:rPr lang="en-US" dirty="0">
                <a:solidFill>
                  <a:srgbClr val="003865"/>
                </a:solidFill>
                <a:cs typeface="Arial" panose="020B0604020202020204" pitchFamily="34" charset="0"/>
              </a:rPr>
              <a:t>Expected Value of</a:t>
            </a:r>
            <a:endParaRPr lang="en-IN" dirty="0"/>
          </a:p>
        </p:txBody>
      </p:sp>
      <p:graphicFrame>
        <p:nvGraphicFramePr>
          <p:cNvPr id="15" name="Object 7" descr="p overbar">
            <a:extLst>
              <a:ext uri="{FF2B5EF4-FFF2-40B4-BE49-F238E27FC236}">
                <a16:creationId xmlns:a16="http://schemas.microsoft.com/office/drawing/2014/main" id="{D444A887-748A-4EA4-AA4B-7A5ACA648CC5}"/>
              </a:ext>
            </a:extLst>
          </p:cNvPr>
          <p:cNvGraphicFramePr>
            <a:graphicFrameLocks noGrp="1" noChangeAspect="1"/>
          </p:cNvGraphicFramePr>
          <p:nvPr>
            <p:ph idx="12"/>
            <p:extLst>
              <p:ext uri="{D42A27DB-BD31-4B8C-83A1-F6EECF244321}">
                <p14:modId xmlns:p14="http://schemas.microsoft.com/office/powerpoint/2010/main" val="1712855443"/>
              </p:ext>
            </p:extLst>
          </p:nvPr>
        </p:nvGraphicFramePr>
        <p:xfrm>
          <a:off x="3305293" y="3086100"/>
          <a:ext cx="228600" cy="342900"/>
        </p:xfrm>
        <a:graphic>
          <a:graphicData uri="http://schemas.openxmlformats.org/presentationml/2006/ole">
            <mc:AlternateContent xmlns:mc="http://schemas.openxmlformats.org/markup-compatibility/2006">
              <mc:Choice xmlns:v="urn:schemas-microsoft-com:vml" Requires="v">
                <p:oleObj name="Equation" r:id="rId8" imgW="228600" imgH="342720" progId="Equation.DSMT4">
                  <p:embed/>
                </p:oleObj>
              </mc:Choice>
              <mc:Fallback>
                <p:oleObj name="Equation" r:id="rId8" imgW="228600" imgH="342720" progId="Equation.DSMT4">
                  <p:embed/>
                  <p:pic>
                    <p:nvPicPr>
                      <p:cNvPr id="15" name="Object 7" descr="p overbar">
                        <a:extLst>
                          <a:ext uri="{FF2B5EF4-FFF2-40B4-BE49-F238E27FC236}">
                            <a16:creationId xmlns:a16="http://schemas.microsoft.com/office/drawing/2014/main" id="{D444A887-748A-4EA4-AA4B-7A5ACA648CC5}"/>
                          </a:ext>
                        </a:extLst>
                      </p:cNvPr>
                      <p:cNvPicPr/>
                      <p:nvPr/>
                    </p:nvPicPr>
                    <p:blipFill>
                      <a:blip r:embed="rId5"/>
                      <a:stretch>
                        <a:fillRect/>
                      </a:stretch>
                    </p:blipFill>
                    <p:spPr>
                      <a:xfrm>
                        <a:off x="3305293" y="3086100"/>
                        <a:ext cx="228600" cy="342900"/>
                      </a:xfrm>
                      <a:prstGeom prst="rect">
                        <a:avLst/>
                      </a:prstGeom>
                    </p:spPr>
                  </p:pic>
                </p:oleObj>
              </mc:Fallback>
            </mc:AlternateContent>
          </a:graphicData>
        </a:graphic>
      </p:graphicFrame>
      <p:graphicFrame>
        <p:nvGraphicFramePr>
          <p:cNvPr id="17" name="Object 8" descr="Begin equation. E of p overbar equals p, where p equals the population proportion. End equation.">
            <a:extLst>
              <a:ext uri="{FF2B5EF4-FFF2-40B4-BE49-F238E27FC236}">
                <a16:creationId xmlns:a16="http://schemas.microsoft.com/office/drawing/2014/main" id="{80ED3280-561D-4F29-8CE3-04656D735CBD}"/>
              </a:ext>
            </a:extLst>
          </p:cNvPr>
          <p:cNvGraphicFramePr>
            <a:graphicFrameLocks noGrp="1" noChangeAspect="1"/>
          </p:cNvGraphicFramePr>
          <p:nvPr>
            <p:ph idx="14"/>
            <p:extLst>
              <p:ext uri="{D42A27DB-BD31-4B8C-83A1-F6EECF244321}">
                <p14:modId xmlns:p14="http://schemas.microsoft.com/office/powerpoint/2010/main" val="1972994461"/>
              </p:ext>
            </p:extLst>
          </p:nvPr>
        </p:nvGraphicFramePr>
        <p:xfrm>
          <a:off x="3619560" y="3744912"/>
          <a:ext cx="4952880" cy="952200"/>
        </p:xfrm>
        <a:graphic>
          <a:graphicData uri="http://schemas.openxmlformats.org/presentationml/2006/ole">
            <mc:AlternateContent xmlns:mc="http://schemas.openxmlformats.org/markup-compatibility/2006">
              <mc:Choice xmlns:v="urn:schemas-microsoft-com:vml" Requires="v">
                <p:oleObj name="Equation" r:id="rId9" imgW="4952880" imgH="952200" progId="Equation.DSMT4">
                  <p:embed/>
                </p:oleObj>
              </mc:Choice>
              <mc:Fallback>
                <p:oleObj name="Equation" r:id="rId9" imgW="4952880" imgH="952200" progId="Equation.DSMT4">
                  <p:embed/>
                  <p:pic>
                    <p:nvPicPr>
                      <p:cNvPr id="17" name="Object 8" descr="Begin equation. E of p overbar equals p, where p equals the population proportion. End equation.">
                        <a:extLst>
                          <a:ext uri="{FF2B5EF4-FFF2-40B4-BE49-F238E27FC236}">
                            <a16:creationId xmlns:a16="http://schemas.microsoft.com/office/drawing/2014/main" id="{80ED3280-561D-4F29-8CE3-04656D735CBD}"/>
                          </a:ext>
                        </a:extLst>
                      </p:cNvPr>
                      <p:cNvPicPr/>
                      <p:nvPr/>
                    </p:nvPicPr>
                    <p:blipFill>
                      <a:blip r:embed="rId10"/>
                      <a:stretch>
                        <a:fillRect/>
                      </a:stretch>
                    </p:blipFill>
                    <p:spPr>
                      <a:xfrm>
                        <a:off x="3619560" y="3744912"/>
                        <a:ext cx="4952880" cy="952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6BFAB6-669B-B6E1-F47F-D9446D6519E9}"/>
                  </a:ext>
                </a:extLst>
              </p:cNvPr>
              <p:cNvSpPr txBox="1"/>
              <p:nvPr/>
            </p:nvSpPr>
            <p:spPr>
              <a:xfrm>
                <a:off x="2634372" y="5231028"/>
                <a:ext cx="6922919" cy="646331"/>
              </a:xfrm>
              <a:prstGeom prst="rect">
                <a:avLst/>
              </a:prstGeom>
              <a:noFill/>
            </p:spPr>
            <p:txBody>
              <a:bodyPr wrap="square">
                <a:spAutoFit/>
              </a:bodyPr>
              <a:lstStyle/>
              <a:p>
                <a:pPr algn="ctr"/>
                <a:r>
                  <a:rPr lang="en-US" dirty="0">
                    <a:solidFill>
                      <a:srgbClr val="00B050"/>
                    </a:solidFill>
                    <a:cs typeface="Arial" panose="020B0604020202020204" pitchFamily="34" charset="0"/>
                  </a:rPr>
                  <a:t>NOTE: In this class, </a:t>
                </a:r>
                <a14:m>
                  <m:oMath xmlns:m="http://schemas.openxmlformats.org/officeDocument/2006/math">
                    <m:acc>
                      <m:accPr>
                        <m:chr m:val="̄"/>
                        <m:ctrlPr>
                          <a:rPr lang="en-US" i="1">
                            <a:solidFill>
                              <a:srgbClr val="00B050"/>
                            </a:solidFill>
                            <a:latin typeface="Cambria Math" panose="02040503050406030204" pitchFamily="18" charset="0"/>
                            <a:cs typeface="Arial" panose="020B0604020202020204" pitchFamily="34" charset="0"/>
                          </a:rPr>
                        </m:ctrlPr>
                      </m:accPr>
                      <m:e>
                        <m:r>
                          <a:rPr lang="en-US">
                            <a:solidFill>
                              <a:srgbClr val="00B050"/>
                            </a:solidFill>
                            <a:latin typeface="Cambria Math" panose="02040503050406030204" pitchFamily="18" charset="0"/>
                            <a:cs typeface="Arial" panose="020B0604020202020204" pitchFamily="34" charset="0"/>
                          </a:rPr>
                          <m:t>𝑝</m:t>
                        </m:r>
                      </m:e>
                    </m:acc>
                  </m:oMath>
                </a14:m>
                <a:r>
                  <a:rPr lang="en-US" dirty="0">
                    <a:solidFill>
                      <a:srgbClr val="00B050"/>
                    </a:solidFill>
                    <a:cs typeface="Arial" panose="020B0604020202020204" pitchFamily="34" charset="0"/>
                  </a:rPr>
                  <a:t> (or </a:t>
                </a:r>
                <a14:m>
                  <m:oMath xmlns:m="http://schemas.openxmlformats.org/officeDocument/2006/math">
                    <m:acc>
                      <m:accPr>
                        <m:chr m:val="̂"/>
                        <m:ctrlPr>
                          <a:rPr lang="en-US" i="1">
                            <a:solidFill>
                              <a:srgbClr val="00B050"/>
                            </a:solidFill>
                            <a:latin typeface="Cambria Math" panose="02040503050406030204" pitchFamily="18" charset="0"/>
                            <a:cs typeface="Arial" panose="020B0604020202020204" pitchFamily="34" charset="0"/>
                          </a:rPr>
                        </m:ctrlPr>
                      </m:accPr>
                      <m:e>
                        <m:r>
                          <a:rPr lang="en-US">
                            <a:solidFill>
                              <a:srgbClr val="00B050"/>
                            </a:solidFill>
                            <a:latin typeface="Cambria Math" panose="02040503050406030204" pitchFamily="18" charset="0"/>
                            <a:cs typeface="Arial" panose="020B0604020202020204" pitchFamily="34" charset="0"/>
                          </a:rPr>
                          <m:t>𝑝</m:t>
                        </m:r>
                      </m:e>
                    </m:acc>
                  </m:oMath>
                </a14:m>
                <a:r>
                  <a:rPr lang="en-US" dirty="0">
                    <a:solidFill>
                      <a:srgbClr val="00B050"/>
                    </a:solidFill>
                    <a:cs typeface="Arial" panose="020B0604020202020204" pitchFamily="34" charset="0"/>
                  </a:rPr>
                  <a:t>) represents a sample proportion, </a:t>
                </a:r>
              </a:p>
              <a:p>
                <a:pPr algn="ctr"/>
                <a:r>
                  <a:rPr lang="en-US" dirty="0">
                    <a:solidFill>
                      <a:srgbClr val="00B050"/>
                    </a:solidFill>
                    <a:cs typeface="Arial" panose="020B0604020202020204" pitchFamily="34" charset="0"/>
                  </a:rPr>
                  <a:t>	and </a:t>
                </a:r>
                <a14:m>
                  <m:oMath xmlns:m="http://schemas.openxmlformats.org/officeDocument/2006/math">
                    <m:r>
                      <a:rPr lang="en-US">
                        <a:solidFill>
                          <a:srgbClr val="00B050"/>
                        </a:solidFill>
                        <a:latin typeface="Cambria Math" panose="02040503050406030204" pitchFamily="18" charset="0"/>
                        <a:cs typeface="Arial" panose="020B0604020202020204" pitchFamily="34" charset="0"/>
                      </a:rPr>
                      <m:t>𝑝</m:t>
                    </m:r>
                  </m:oMath>
                </a14:m>
                <a:r>
                  <a:rPr lang="en-US" dirty="0">
                    <a:solidFill>
                      <a:srgbClr val="00B050"/>
                    </a:solidFill>
                    <a:cs typeface="Arial" panose="020B0604020202020204" pitchFamily="34" charset="0"/>
                  </a:rPr>
                  <a:t> (or </a:t>
                </a:r>
                <a14:m>
                  <m:oMath xmlns:m="http://schemas.openxmlformats.org/officeDocument/2006/math">
                    <m:r>
                      <a:rPr lang="en-US">
                        <a:solidFill>
                          <a:srgbClr val="00B050"/>
                        </a:solidFill>
                        <a:latin typeface="Cambria Math" panose="02040503050406030204" pitchFamily="18" charset="0"/>
                        <a:cs typeface="Arial" panose="020B0604020202020204" pitchFamily="34" charset="0"/>
                      </a:rPr>
                      <m:t>𝜋</m:t>
                    </m:r>
                  </m:oMath>
                </a14:m>
                <a:r>
                  <a:rPr lang="en-US" dirty="0">
                    <a:solidFill>
                      <a:srgbClr val="00B050"/>
                    </a:solidFill>
                    <a:cs typeface="Arial" panose="020B0604020202020204" pitchFamily="34" charset="0"/>
                  </a:rPr>
                  <a:t>) represents a population proportion.</a:t>
                </a:r>
              </a:p>
            </p:txBody>
          </p:sp>
        </mc:Choice>
        <mc:Fallback xmlns="">
          <p:sp>
            <p:nvSpPr>
              <p:cNvPr id="6" name="TextBox 5">
                <a:extLst>
                  <a:ext uri="{FF2B5EF4-FFF2-40B4-BE49-F238E27FC236}">
                    <a16:creationId xmlns:a16="http://schemas.microsoft.com/office/drawing/2014/main" id="{036BFAB6-669B-B6E1-F47F-D9446D6519E9}"/>
                  </a:ext>
                </a:extLst>
              </p:cNvPr>
              <p:cNvSpPr txBox="1">
                <a:spLocks noRot="1" noChangeAspect="1" noMove="1" noResize="1" noEditPoints="1" noAdjustHandles="1" noChangeArrowheads="1" noChangeShapeType="1" noTextEdit="1"/>
              </p:cNvSpPr>
              <p:nvPr/>
            </p:nvSpPr>
            <p:spPr>
              <a:xfrm>
                <a:off x="2634372" y="5231028"/>
                <a:ext cx="6922919" cy="646331"/>
              </a:xfrm>
              <a:prstGeom prst="rect">
                <a:avLst/>
              </a:prstGeom>
              <a:blipFill>
                <a:blip r:embed="rId11"/>
                <a:stretch>
                  <a:fillRect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2777326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D9DC7A-011F-4D05-8414-ABC694B3F1B1}"/>
                  </a:ext>
                </a:extLst>
              </p:cNvPr>
              <p:cNvSpPr>
                <a:spLocks noGrp="1"/>
              </p:cNvSpPr>
              <p:nvPr>
                <p:ph type="title"/>
              </p:nvPr>
            </p:nvSpPr>
            <p:spPr/>
            <p:txBody>
              <a:bodyPr/>
              <a:lstStyle/>
              <a:p>
                <a:r>
                  <a:rPr lang="en-IN" dirty="0">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m:rPr>
                            <m:nor/>
                          </m:rPr>
                          <a:rPr lang="en-US" i="1">
                            <a:solidFill>
                              <a:srgbClr val="003865"/>
                            </a:solidFill>
                          </a:rPr>
                          <m:t>p</m:t>
                        </m:r>
                      </m:e>
                    </m:acc>
                  </m:oMath>
                </a14:m>
                <a:r>
                  <a:rPr lang="en-IN" i="1" dirty="0">
                    <a:solidFill>
                      <a:srgbClr val="003865"/>
                    </a:solidFill>
                  </a:rPr>
                  <a:t> </a:t>
                </a:r>
                <a:r>
                  <a:rPr lang="en-US" dirty="0">
                    <a:solidFill>
                      <a:srgbClr val="003865"/>
                    </a:solidFill>
                  </a:rPr>
                  <a:t>(3 of 9)</a:t>
                </a:r>
                <a:endParaRPr lang="en-IN" dirty="0"/>
              </a:p>
            </p:txBody>
          </p:sp>
        </mc:Choice>
        <mc:Fallback xmlns="">
          <p:sp>
            <p:nvSpPr>
              <p:cNvPr id="2" name="Title 1">
                <a:extLst>
                  <a:ext uri="{FF2B5EF4-FFF2-40B4-BE49-F238E27FC236}">
                    <a16:creationId xmlns:a16="http://schemas.microsoft.com/office/drawing/2014/main" id="{61D9DC7A-011F-4D05-8414-ABC694B3F1B1}"/>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3D6B3F5A-D21A-4DC9-A611-73848B6D67CC}"/>
              </a:ext>
            </a:extLst>
          </p:cNvPr>
          <p:cNvSpPr>
            <a:spLocks noGrp="1"/>
          </p:cNvSpPr>
          <p:nvPr>
            <p:ph sz="quarter" idx="17"/>
          </p:nvPr>
        </p:nvSpPr>
        <p:spPr/>
        <p:txBody>
          <a:bodyPr/>
          <a:lstStyle/>
          <a:p>
            <a:pPr marL="0" lvl="0" indent="0">
              <a:buClr>
                <a:srgbClr val="003865"/>
              </a:buClr>
              <a:buNone/>
            </a:pPr>
            <a:r>
              <a:rPr lang="en-US" dirty="0">
                <a:solidFill>
                  <a:srgbClr val="003865"/>
                </a:solidFill>
                <a:cs typeface="Arial" panose="020B0604020202020204" pitchFamily="34" charset="0"/>
              </a:rPr>
              <a:t>Standard Deviation of</a:t>
            </a:r>
            <a:endParaRPr lang="en-US" i="1" dirty="0">
              <a:solidFill>
                <a:srgbClr val="003865"/>
              </a:solidFill>
              <a:cs typeface="Arial" panose="020B0604020202020204" pitchFamily="34" charset="0"/>
            </a:endParaRPr>
          </a:p>
        </p:txBody>
      </p:sp>
      <p:graphicFrame>
        <p:nvGraphicFramePr>
          <p:cNvPr id="21" name="Object 3" descr="p overbar">
            <a:extLst>
              <a:ext uri="{FF2B5EF4-FFF2-40B4-BE49-F238E27FC236}">
                <a16:creationId xmlns:a16="http://schemas.microsoft.com/office/drawing/2014/main" id="{C57E6F11-EFCA-4B49-A757-243BF6A58237}"/>
              </a:ext>
            </a:extLst>
          </p:cNvPr>
          <p:cNvGraphicFramePr>
            <a:graphicFrameLocks noGrp="1" noChangeAspect="1"/>
          </p:cNvGraphicFramePr>
          <p:nvPr>
            <p:ph sz="quarter" idx="18"/>
            <p:extLst>
              <p:ext uri="{D42A27DB-BD31-4B8C-83A1-F6EECF244321}">
                <p14:modId xmlns:p14="http://schemas.microsoft.com/office/powerpoint/2010/main" val="2544149381"/>
              </p:ext>
            </p:extLst>
          </p:nvPr>
        </p:nvGraphicFramePr>
        <p:xfrm>
          <a:off x="3589337" y="1920875"/>
          <a:ext cx="228600" cy="342720"/>
        </p:xfrm>
        <a:graphic>
          <a:graphicData uri="http://schemas.openxmlformats.org/presentationml/2006/ole">
            <mc:AlternateContent xmlns:mc="http://schemas.openxmlformats.org/markup-compatibility/2006">
              <mc:Choice xmlns:v="urn:schemas-microsoft-com:vml" Requires="v">
                <p:oleObj name="Equation" r:id="rId4" imgW="228600" imgH="342720" progId="Equation.DSMT4">
                  <p:embed/>
                </p:oleObj>
              </mc:Choice>
              <mc:Fallback>
                <p:oleObj name="Equation" r:id="rId4" imgW="228600" imgH="342720" progId="Equation.DSMT4">
                  <p:embed/>
                  <p:pic>
                    <p:nvPicPr>
                      <p:cNvPr id="21" name="Object 3" descr="p overbar">
                        <a:extLst>
                          <a:ext uri="{FF2B5EF4-FFF2-40B4-BE49-F238E27FC236}">
                            <a16:creationId xmlns:a16="http://schemas.microsoft.com/office/drawing/2014/main" id="{C57E6F11-EFCA-4B49-A757-243BF6A58237}"/>
                          </a:ext>
                        </a:extLst>
                      </p:cNvPr>
                      <p:cNvPicPr/>
                      <p:nvPr/>
                    </p:nvPicPr>
                    <p:blipFill>
                      <a:blip r:embed="rId5"/>
                      <a:stretch>
                        <a:fillRect/>
                      </a:stretch>
                    </p:blipFill>
                    <p:spPr>
                      <a:xfrm>
                        <a:off x="3589337" y="1920875"/>
                        <a:ext cx="228600" cy="34272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5FACF4E-6C15-4D53-AB1C-2C1488491C65}"/>
              </a:ext>
            </a:extLst>
          </p:cNvPr>
          <p:cNvSpPr>
            <a:spLocks noGrp="1"/>
          </p:cNvSpPr>
          <p:nvPr>
            <p:ph sz="quarter" idx="19"/>
          </p:nvPr>
        </p:nvSpPr>
        <p:spPr>
          <a:xfrm>
            <a:off x="2106336" y="2430150"/>
            <a:ext cx="3474720" cy="548640"/>
          </a:xfrm>
        </p:spPr>
        <p:txBody>
          <a:bodyPr/>
          <a:lstStyle/>
          <a:p>
            <a:pPr marL="0" lvl="0" indent="0" algn="ctr">
              <a:buClr>
                <a:srgbClr val="003865"/>
              </a:buClr>
              <a:buNone/>
            </a:pPr>
            <a:r>
              <a:rPr lang="en-US" dirty="0">
                <a:solidFill>
                  <a:srgbClr val="FF0000"/>
                </a:solidFill>
                <a:cs typeface="Arial" panose="020B0604020202020204" pitchFamily="34" charset="0"/>
              </a:rPr>
              <a:t>Finite Population</a:t>
            </a:r>
            <a:endParaRPr lang="en-IN" dirty="0">
              <a:solidFill>
                <a:srgbClr val="FF0000"/>
              </a:solidFill>
            </a:endParaRPr>
          </a:p>
        </p:txBody>
      </p:sp>
      <mc:AlternateContent xmlns:mc="http://schemas.openxmlformats.org/markup-compatibility/2006" xmlns:a14="http://schemas.microsoft.com/office/drawing/2010/main">
        <mc:Choice Requires="a14">
          <p:sp>
            <p:nvSpPr>
              <p:cNvPr id="22" name="Object 5" descr="Begin equation. Sigma subscript p overbar baseline equals start root upper N minus n divided by upper N minus 1 end root begin root p left parenthesis 1 minus p right parenthesis  divided by n end root. End equation.">
                <a:extLst>
                  <a:ext uri="{FF2B5EF4-FFF2-40B4-BE49-F238E27FC236}">
                    <a16:creationId xmlns:a16="http://schemas.microsoft.com/office/drawing/2014/main" id="{5A6B43E4-9AE8-4253-8F2E-2BA0A4423065}"/>
                  </a:ext>
                </a:extLst>
              </p:cNvPr>
              <p:cNvSpPr txBox="1">
                <a:spLocks noGrp="1"/>
              </p:cNvSpPr>
              <p:nvPr>
                <p:ph sz="quarter" idx="20"/>
              </p:nvPr>
            </p:nvSpPr>
            <p:spPr>
              <a:xfrm>
                <a:off x="2370138" y="3133725"/>
                <a:ext cx="2946400" cy="825500"/>
              </a:xfrm>
              <a:prstGeom prst="rect">
                <a:avLst/>
              </a:prstGeom>
            </p:spPr>
            <p:txBody>
              <a:bodyPr>
                <a:noAutofit/>
              </a:bodyPr>
              <a:lstStyle/>
              <a:p>
                <a:pPr>
                  <a:buNone/>
                </a:pPr>
                <a14:m>
                  <m:oMathPara xmlns:m="http://schemas.openxmlformats.org/officeDocument/2006/math">
                    <m:oMathParaPr>
                      <m:jc m:val="left"/>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𝜎</m:t>
                          </m:r>
                        </m:e>
                        <m:sub>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𝑝</m:t>
                              </m:r>
                            </m:e>
                          </m:acc>
                        </m:sub>
                      </m:sSub>
                      <m:r>
                        <a:rPr lang="en-US" sz="2000" i="1">
                          <a:solidFill>
                            <a:srgbClr val="FF0000"/>
                          </a:solidFill>
                          <a:latin typeface="Cambria Math" panose="02040503050406030204" pitchFamily="18" charset="0"/>
                        </a:rPr>
                        <m:t>=</m:t>
                      </m:r>
                      <m:rad>
                        <m:radPr>
                          <m:degHide m:val="on"/>
                          <m:ctrlPr>
                            <a:rPr lang="en-US" sz="2000" i="1">
                              <a:solidFill>
                                <a:srgbClr val="FF0000"/>
                              </a:solidFill>
                              <a:latin typeface="Cambria Math" panose="02040503050406030204" pitchFamily="18" charset="0"/>
                            </a:rPr>
                          </m:ctrlPr>
                        </m:radPr>
                        <m:deg/>
                        <m:e>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𝑁</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𝑛</m:t>
                              </m:r>
                            </m:num>
                            <m:den>
                              <m:r>
                                <a:rPr lang="en-US" sz="2000" i="1">
                                  <a:solidFill>
                                    <a:srgbClr val="FF0000"/>
                                  </a:solidFill>
                                  <a:latin typeface="Cambria Math" panose="02040503050406030204" pitchFamily="18" charset="0"/>
                                </a:rPr>
                                <m:t>𝑁</m:t>
                              </m:r>
                              <m:r>
                                <a:rPr lang="en-US" sz="2000" i="1">
                                  <a:solidFill>
                                    <a:srgbClr val="FF0000"/>
                                  </a:solidFill>
                                  <a:latin typeface="Cambria Math" panose="02040503050406030204" pitchFamily="18" charset="0"/>
                                </a:rPr>
                                <m:t>−1</m:t>
                              </m:r>
                            </m:den>
                          </m:f>
                        </m:e>
                      </m:rad>
                      <m:rad>
                        <m:radPr>
                          <m:degHide m:val="on"/>
                          <m:ctrlPr>
                            <a:rPr lang="en-US" sz="2000" i="1">
                              <a:solidFill>
                                <a:srgbClr val="FF0000"/>
                              </a:solidFill>
                              <a:latin typeface="Cambria Math" panose="02040503050406030204" pitchFamily="18" charset="0"/>
                            </a:rPr>
                          </m:ctrlPr>
                        </m:radPr>
                        <m:deg/>
                        <m:e>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𝑝</m:t>
                              </m:r>
                              <m:r>
                                <a:rPr lang="en-US" sz="2000" i="1">
                                  <a:solidFill>
                                    <a:srgbClr val="FF0000"/>
                                  </a:solidFill>
                                  <a:latin typeface="Cambria Math" panose="02040503050406030204" pitchFamily="18" charset="0"/>
                                </a:rPr>
                                <m:t>(1−</m:t>
                              </m:r>
                              <m:r>
                                <a:rPr lang="en-US" sz="2000" i="1">
                                  <a:solidFill>
                                    <a:srgbClr val="FF0000"/>
                                  </a:solidFill>
                                  <a:latin typeface="Cambria Math" panose="02040503050406030204" pitchFamily="18" charset="0"/>
                                </a:rPr>
                                <m:t>𝑝</m:t>
                              </m:r>
                              <m:r>
                                <a:rPr lang="en-US" sz="2000" i="1">
                                  <a:solidFill>
                                    <a:srgbClr val="FF0000"/>
                                  </a:solidFill>
                                  <a:latin typeface="Cambria Math" panose="02040503050406030204" pitchFamily="18" charset="0"/>
                                </a:rPr>
                                <m:t>)</m:t>
                              </m:r>
                            </m:num>
                            <m:den>
                              <m:r>
                                <a:rPr lang="en-US" sz="2000" i="1">
                                  <a:solidFill>
                                    <a:srgbClr val="FF0000"/>
                                  </a:solidFill>
                                  <a:latin typeface="Cambria Math" panose="02040503050406030204" pitchFamily="18" charset="0"/>
                                </a:rPr>
                                <m:t>𝑛</m:t>
                              </m:r>
                            </m:den>
                          </m:f>
                        </m:e>
                      </m:rad>
                    </m:oMath>
                  </m:oMathPara>
                </a14:m>
                <a:endParaRPr lang="en-US" sz="2000" dirty="0">
                  <a:solidFill>
                    <a:srgbClr val="FF0000"/>
                  </a:solidFill>
                </a:endParaRPr>
              </a:p>
            </p:txBody>
          </p:sp>
        </mc:Choice>
        <mc:Fallback xmlns="">
          <p:sp>
            <p:nvSpPr>
              <p:cNvPr id="22" name="Object 5" descr="Begin equation. Sigma subscript p overbar baseline equals start root upper N minus n divided by upper N minus 1 end root begin root p left parenthesis 1 minus p right parenthesis  divided by n end root. End equation.">
                <a:extLst>
                  <a:ext uri="{FF2B5EF4-FFF2-40B4-BE49-F238E27FC236}">
                    <a16:creationId xmlns:a16="http://schemas.microsoft.com/office/drawing/2014/main" id="{5A6B43E4-9AE8-4253-8F2E-2BA0A4423065}"/>
                  </a:ext>
                </a:extLst>
              </p:cNvPr>
              <p:cNvSpPr txBox="1">
                <a:spLocks noRot="1" noChangeAspect="1" noMove="1" noResize="1" noEditPoints="1" noAdjustHandles="1" noChangeArrowheads="1" noChangeShapeType="1" noTextEdit="1"/>
              </p:cNvSpPr>
              <p:nvPr>
                <p:ph sz="quarter" idx="20"/>
              </p:nvPr>
            </p:nvSpPr>
            <p:spPr>
              <a:xfrm>
                <a:off x="2370138" y="3133725"/>
                <a:ext cx="2946400" cy="825500"/>
              </a:xfrm>
              <a:prstGeom prst="rect">
                <a:avLst/>
              </a:prstGeom>
              <a:blipFill>
                <a:blip r:embed="rId6"/>
                <a:stretch>
                  <a:fillRect b="-16296"/>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A30C00FB-7A26-4FC5-BB52-208694699731}"/>
              </a:ext>
            </a:extLst>
          </p:cNvPr>
          <p:cNvSpPr>
            <a:spLocks noGrp="1"/>
          </p:cNvSpPr>
          <p:nvPr>
            <p:ph sz="quarter" idx="21"/>
          </p:nvPr>
        </p:nvSpPr>
        <p:spPr>
          <a:xfrm>
            <a:off x="6360248" y="2394244"/>
            <a:ext cx="3474720" cy="548640"/>
          </a:xfrm>
        </p:spPr>
        <p:txBody>
          <a:bodyPr/>
          <a:lstStyle/>
          <a:p>
            <a:pPr marL="0" lvl="0" indent="0" algn="ctr">
              <a:buClr>
                <a:srgbClr val="003865"/>
              </a:buClr>
              <a:buNone/>
            </a:pPr>
            <a:r>
              <a:rPr lang="en-US" dirty="0">
                <a:solidFill>
                  <a:srgbClr val="003865"/>
                </a:solidFill>
                <a:cs typeface="Arial" panose="020B0604020202020204" pitchFamily="34" charset="0"/>
              </a:rPr>
              <a:t>Infinite Population</a:t>
            </a:r>
            <a:endParaRPr lang="en-IN" dirty="0">
              <a:solidFill>
                <a:srgbClr val="003865"/>
              </a:solidFill>
            </a:endParaRPr>
          </a:p>
        </p:txBody>
      </p:sp>
      <p:graphicFrame>
        <p:nvGraphicFramePr>
          <p:cNvPr id="24" name="Object 7" descr="Begin equation. Sigma subscript p overbar baseline equals begin root p left parenthesis 1 minus p right parenthesis divided by n end root. End equation.">
            <a:extLst>
              <a:ext uri="{FF2B5EF4-FFF2-40B4-BE49-F238E27FC236}">
                <a16:creationId xmlns:a16="http://schemas.microsoft.com/office/drawing/2014/main" id="{DC148667-4CC4-4377-8CF0-DC1B6BBD1DB6}"/>
              </a:ext>
            </a:extLst>
          </p:cNvPr>
          <p:cNvGraphicFramePr>
            <a:graphicFrameLocks noGrp="1" noChangeAspect="1"/>
          </p:cNvGraphicFramePr>
          <p:nvPr>
            <p:ph sz="quarter" idx="22"/>
            <p:extLst>
              <p:ext uri="{D42A27DB-BD31-4B8C-83A1-F6EECF244321}">
                <p14:modId xmlns:p14="http://schemas.microsoft.com/office/powerpoint/2010/main" val="4292694513"/>
              </p:ext>
            </p:extLst>
          </p:nvPr>
        </p:nvGraphicFramePr>
        <p:xfrm>
          <a:off x="7119848" y="3134143"/>
          <a:ext cx="1955520" cy="825480"/>
        </p:xfrm>
        <a:graphic>
          <a:graphicData uri="http://schemas.openxmlformats.org/presentationml/2006/ole">
            <mc:AlternateContent xmlns:mc="http://schemas.openxmlformats.org/markup-compatibility/2006">
              <mc:Choice xmlns:v="urn:schemas-microsoft-com:vml" Requires="v">
                <p:oleObj name="Equation" r:id="rId7" imgW="1955520" imgH="825480" progId="Equation.DSMT4">
                  <p:embed/>
                </p:oleObj>
              </mc:Choice>
              <mc:Fallback>
                <p:oleObj name="Equation" r:id="rId7" imgW="1955520" imgH="825480" progId="Equation.DSMT4">
                  <p:embed/>
                  <p:pic>
                    <p:nvPicPr>
                      <p:cNvPr id="24" name="Object 7" descr="Begin equation. Sigma subscript p overbar baseline equals begin root p left parenthesis 1 minus p right parenthesis divided by n end root. End equation.">
                        <a:extLst>
                          <a:ext uri="{FF2B5EF4-FFF2-40B4-BE49-F238E27FC236}">
                            <a16:creationId xmlns:a16="http://schemas.microsoft.com/office/drawing/2014/main" id="{DC148667-4CC4-4377-8CF0-DC1B6BBD1DB6}"/>
                          </a:ext>
                        </a:extLst>
                      </p:cNvPr>
                      <p:cNvPicPr/>
                      <p:nvPr/>
                    </p:nvPicPr>
                    <p:blipFill>
                      <a:blip r:embed="rId8"/>
                      <a:stretch>
                        <a:fillRect/>
                      </a:stretch>
                    </p:blipFill>
                    <p:spPr>
                      <a:xfrm>
                        <a:off x="7119848" y="3134143"/>
                        <a:ext cx="1955520" cy="825480"/>
                      </a:xfrm>
                      <a:prstGeom prst="rect">
                        <a:avLst/>
                      </a:prstGeom>
                    </p:spPr>
                  </p:pic>
                </p:oleObj>
              </mc:Fallback>
            </mc:AlternateContent>
          </a:graphicData>
        </a:graphic>
      </p:graphicFrame>
      <p:graphicFrame>
        <p:nvGraphicFramePr>
          <p:cNvPr id="18" name="Object 8" descr="sigma subscript p overbar baseline">
            <a:extLst>
              <a:ext uri="{FF2B5EF4-FFF2-40B4-BE49-F238E27FC236}">
                <a16:creationId xmlns:a16="http://schemas.microsoft.com/office/drawing/2014/main" id="{53F68FC2-F9CD-4B96-A352-7AF30C0A59DD}"/>
              </a:ext>
            </a:extLst>
          </p:cNvPr>
          <p:cNvGraphicFramePr>
            <a:graphicFrameLocks noGrp="1" noChangeAspect="1"/>
          </p:cNvGraphicFramePr>
          <p:nvPr>
            <p:ph sz="quarter" idx="23"/>
            <p:extLst>
              <p:ext uri="{D42A27DB-BD31-4B8C-83A1-F6EECF244321}">
                <p14:modId xmlns:p14="http://schemas.microsoft.com/office/powerpoint/2010/main" val="1276444758"/>
              </p:ext>
            </p:extLst>
          </p:nvPr>
        </p:nvGraphicFramePr>
        <p:xfrm>
          <a:off x="757763" y="4896764"/>
          <a:ext cx="355600" cy="419100"/>
        </p:xfrm>
        <a:graphic>
          <a:graphicData uri="http://schemas.openxmlformats.org/presentationml/2006/ole">
            <mc:AlternateContent xmlns:mc="http://schemas.openxmlformats.org/markup-compatibility/2006">
              <mc:Choice xmlns:v="urn:schemas-microsoft-com:vml" Requires="v">
                <p:oleObj name="Equation" r:id="rId9" imgW="355320" imgH="419040" progId="Equation.DSMT4">
                  <p:embed/>
                </p:oleObj>
              </mc:Choice>
              <mc:Fallback>
                <p:oleObj name="Equation" r:id="rId9" imgW="355320" imgH="419040" progId="Equation.DSMT4">
                  <p:embed/>
                  <p:pic>
                    <p:nvPicPr>
                      <p:cNvPr id="18" name="Object 8" descr="sigma subscript p overbar baseline">
                        <a:extLst>
                          <a:ext uri="{FF2B5EF4-FFF2-40B4-BE49-F238E27FC236}">
                            <a16:creationId xmlns:a16="http://schemas.microsoft.com/office/drawing/2014/main" id="{53F68FC2-F9CD-4B96-A352-7AF30C0A59DD}"/>
                          </a:ext>
                        </a:extLst>
                      </p:cNvPr>
                      <p:cNvPicPr/>
                      <p:nvPr/>
                    </p:nvPicPr>
                    <p:blipFill>
                      <a:blip r:embed="rId10"/>
                      <a:stretch>
                        <a:fillRect/>
                      </a:stretch>
                    </p:blipFill>
                    <p:spPr>
                      <a:xfrm>
                        <a:off x="757763" y="4896764"/>
                        <a:ext cx="355600" cy="419100"/>
                      </a:xfrm>
                      <a:prstGeom prst="rect">
                        <a:avLst/>
                      </a:prstGeom>
                    </p:spPr>
                  </p:pic>
                </p:oleObj>
              </mc:Fallback>
            </mc:AlternateContent>
          </a:graphicData>
        </a:graphic>
      </p:graphicFrame>
      <p:sp>
        <p:nvSpPr>
          <p:cNvPr id="11" name="Content Placeholder 9">
            <a:extLst>
              <a:ext uri="{FF2B5EF4-FFF2-40B4-BE49-F238E27FC236}">
                <a16:creationId xmlns:a16="http://schemas.microsoft.com/office/drawing/2014/main" id="{F603473C-B5C3-4E7E-A112-73CD44A891AA}"/>
              </a:ext>
            </a:extLst>
          </p:cNvPr>
          <p:cNvSpPr>
            <a:spLocks noGrp="1"/>
          </p:cNvSpPr>
          <p:nvPr>
            <p:ph sz="quarter" idx="24"/>
          </p:nvPr>
        </p:nvSpPr>
        <p:spPr>
          <a:xfrm>
            <a:off x="476841" y="4865359"/>
            <a:ext cx="8138160" cy="548640"/>
          </a:xfrm>
        </p:spPr>
        <p:txBody>
          <a:bodyPr/>
          <a:lstStyle/>
          <a:p>
            <a:pPr marL="640080" indent="-640080"/>
            <a:r>
              <a:rPr lang="en-US" dirty="0">
                <a:solidFill>
                  <a:srgbClr val="003865"/>
                </a:solidFill>
                <a:cs typeface="Arial" panose="020B0604020202020204" pitchFamily="34" charset="0"/>
              </a:rPr>
              <a:t>is referred to as the </a:t>
            </a:r>
            <a:r>
              <a:rPr lang="en-US" u="sng" dirty="0">
                <a:solidFill>
                  <a:srgbClr val="003865"/>
                </a:solidFill>
                <a:cs typeface="Arial" panose="020B0604020202020204" pitchFamily="34" charset="0"/>
              </a:rPr>
              <a:t>standard error of the proportion.</a:t>
            </a:r>
            <a:endParaRPr lang="en-IN" dirty="0"/>
          </a:p>
        </p:txBody>
      </p:sp>
    </p:spTree>
    <p:extLst>
      <p:ext uri="{BB962C8B-B14F-4D97-AF65-F5344CB8AC3E}">
        <p14:creationId xmlns:p14="http://schemas.microsoft.com/office/powerpoint/2010/main" val="339386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2FF81A-B227-4D7E-B443-C44F25D3DBFB}"/>
                  </a:ext>
                </a:extLst>
              </p:cNvPr>
              <p:cNvSpPr>
                <a:spLocks noGrp="1"/>
              </p:cNvSpPr>
              <p:nvPr>
                <p:ph type="title"/>
              </p:nvPr>
            </p:nvSpPr>
            <p:spPr/>
            <p:txBody>
              <a:bodyPr/>
              <a:lstStyle/>
              <a:p>
                <a:r>
                  <a:rPr lang="en-IN" dirty="0">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m:rPr>
                            <m:nor/>
                          </m:rPr>
                          <a:rPr lang="en-US" i="1">
                            <a:solidFill>
                              <a:srgbClr val="003865"/>
                            </a:solidFill>
                          </a:rPr>
                          <m:t>p</m:t>
                        </m:r>
                      </m:e>
                    </m:acc>
                  </m:oMath>
                </a14:m>
                <a:r>
                  <a:rPr lang="en-IN" i="1" dirty="0">
                    <a:solidFill>
                      <a:srgbClr val="003865"/>
                    </a:solidFill>
                  </a:rPr>
                  <a:t> </a:t>
                </a:r>
                <a:r>
                  <a:rPr lang="en-US" dirty="0">
                    <a:solidFill>
                      <a:srgbClr val="003865"/>
                    </a:solidFill>
                  </a:rPr>
                  <a:t>(4 of 9)</a:t>
                </a:r>
                <a:endParaRPr lang="en-IN" dirty="0"/>
              </a:p>
            </p:txBody>
          </p:sp>
        </mc:Choice>
        <mc:Fallback xmlns="">
          <p:sp>
            <p:nvSpPr>
              <p:cNvPr id="2" name="Title 1">
                <a:extLst>
                  <a:ext uri="{FF2B5EF4-FFF2-40B4-BE49-F238E27FC236}">
                    <a16:creationId xmlns:a16="http://schemas.microsoft.com/office/drawing/2014/main" id="{9D2FF81A-B227-4D7E-B443-C44F25D3DBFB}"/>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E54555FF-68F3-4475-8AA8-DD07A46E1C19}"/>
              </a:ext>
            </a:extLst>
          </p:cNvPr>
          <p:cNvSpPr>
            <a:spLocks noGrp="1"/>
          </p:cNvSpPr>
          <p:nvPr>
            <p:ph idx="1"/>
          </p:nvPr>
        </p:nvSpPr>
        <p:spPr>
          <a:xfrm>
            <a:off x="476844" y="1944375"/>
            <a:ext cx="4206240" cy="457200"/>
          </a:xfrm>
        </p:spPr>
        <p:txBody>
          <a:bodyPr/>
          <a:lstStyle/>
          <a:p>
            <a:pPr marL="228600" lvl="0" indent="-228600" algn="l">
              <a:buClr>
                <a:srgbClr val="003865"/>
              </a:buClr>
              <a:buFont typeface="Arial" panose="020B0604020202020204" pitchFamily="34" charset="0"/>
              <a:buChar char="•"/>
            </a:pPr>
            <a:r>
              <a:rPr lang="en-US" dirty="0">
                <a:solidFill>
                  <a:srgbClr val="003865"/>
                </a:solidFill>
                <a:cs typeface="Arial" panose="020B0604020202020204" pitchFamily="34" charset="0"/>
              </a:rPr>
              <a:t>The sampling distribution of</a:t>
            </a:r>
          </a:p>
        </p:txBody>
      </p:sp>
      <p:graphicFrame>
        <p:nvGraphicFramePr>
          <p:cNvPr id="12" name="Object 3" descr="p overbar">
            <a:extLst>
              <a:ext uri="{FF2B5EF4-FFF2-40B4-BE49-F238E27FC236}">
                <a16:creationId xmlns:a16="http://schemas.microsoft.com/office/drawing/2014/main" id="{A913E79B-76AE-4009-9E18-C0DF6D7ABB0F}"/>
              </a:ext>
            </a:extLst>
          </p:cNvPr>
          <p:cNvGraphicFramePr>
            <a:graphicFrameLocks noGrp="1" noChangeAspect="1"/>
          </p:cNvGraphicFramePr>
          <p:nvPr>
            <p:ph idx="11"/>
            <p:extLst>
              <p:ext uri="{D42A27DB-BD31-4B8C-83A1-F6EECF244321}">
                <p14:modId xmlns:p14="http://schemas.microsoft.com/office/powerpoint/2010/main" val="3131741944"/>
              </p:ext>
            </p:extLst>
          </p:nvPr>
        </p:nvGraphicFramePr>
        <p:xfrm>
          <a:off x="4578350" y="2035176"/>
          <a:ext cx="228600" cy="342900"/>
        </p:xfrm>
        <a:graphic>
          <a:graphicData uri="http://schemas.openxmlformats.org/presentationml/2006/ole">
            <mc:AlternateContent xmlns:mc="http://schemas.openxmlformats.org/markup-compatibility/2006">
              <mc:Choice xmlns:v="urn:schemas-microsoft-com:vml" Requires="v">
                <p:oleObj name="Equation" r:id="rId4" imgW="228600" imgH="342720" progId="Equation.DSMT4">
                  <p:embed/>
                </p:oleObj>
              </mc:Choice>
              <mc:Fallback>
                <p:oleObj name="Equation" r:id="rId4" imgW="228600" imgH="342720" progId="Equation.DSMT4">
                  <p:embed/>
                  <p:pic>
                    <p:nvPicPr>
                      <p:cNvPr id="12" name="Object 3" descr="p overbar">
                        <a:extLst>
                          <a:ext uri="{FF2B5EF4-FFF2-40B4-BE49-F238E27FC236}">
                            <a16:creationId xmlns:a16="http://schemas.microsoft.com/office/drawing/2014/main" id="{A913E79B-76AE-4009-9E18-C0DF6D7ABB0F}"/>
                          </a:ext>
                        </a:extLst>
                      </p:cNvPr>
                      <p:cNvPicPr/>
                      <p:nvPr/>
                    </p:nvPicPr>
                    <p:blipFill>
                      <a:blip r:embed="rId5"/>
                      <a:stretch>
                        <a:fillRect/>
                      </a:stretch>
                    </p:blipFill>
                    <p:spPr>
                      <a:xfrm>
                        <a:off x="4578350" y="2035176"/>
                        <a:ext cx="2286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183E539-9268-41F0-AF39-4FE2373D3797}"/>
              </a:ext>
            </a:extLst>
          </p:cNvPr>
          <p:cNvSpPr>
            <a:spLocks noGrp="1"/>
          </p:cNvSpPr>
          <p:nvPr>
            <p:ph idx="13"/>
          </p:nvPr>
        </p:nvSpPr>
        <p:spPr>
          <a:xfrm>
            <a:off x="476842" y="1953281"/>
            <a:ext cx="11237976" cy="822960"/>
          </a:xfrm>
        </p:spPr>
        <p:txBody>
          <a:bodyPr/>
          <a:lstStyle/>
          <a:p>
            <a:pPr marL="228600" indent="4050792" algn="l"/>
            <a:r>
              <a:rPr lang="en-US" dirty="0">
                <a:solidFill>
                  <a:srgbClr val="003865"/>
                </a:solidFill>
                <a:cs typeface="Arial" panose="020B0604020202020204" pitchFamily="34" charset="0"/>
              </a:rPr>
              <a:t>can be approximated by a normal distribution whenever the sample size is large enough to satisfy the two conditions:</a:t>
            </a:r>
            <a:endParaRPr lang="en-IN" dirty="0"/>
          </a:p>
        </p:txBody>
      </p:sp>
      <p:graphicFrame>
        <p:nvGraphicFramePr>
          <p:cNvPr id="16" name="Object 5" descr="Begin equation. n p greater than or equal to 5 and n of left parenthesis 1 minus p right parenthesis greater than or equal to 5. End equation.">
            <a:extLst>
              <a:ext uri="{FF2B5EF4-FFF2-40B4-BE49-F238E27FC236}">
                <a16:creationId xmlns:a16="http://schemas.microsoft.com/office/drawing/2014/main" id="{C41672BF-9628-458A-AED1-FAA15914FCA8}"/>
              </a:ext>
            </a:extLst>
          </p:cNvPr>
          <p:cNvGraphicFramePr>
            <a:graphicFrameLocks noGrp="1" noChangeAspect="1"/>
          </p:cNvGraphicFramePr>
          <p:nvPr>
            <p:ph idx="15"/>
            <p:extLst>
              <p:ext uri="{D42A27DB-BD31-4B8C-83A1-F6EECF244321}">
                <p14:modId xmlns:p14="http://schemas.microsoft.com/office/powerpoint/2010/main" val="1806124169"/>
              </p:ext>
            </p:extLst>
          </p:nvPr>
        </p:nvGraphicFramePr>
        <p:xfrm>
          <a:off x="4591050" y="3086100"/>
          <a:ext cx="3009900" cy="342900"/>
        </p:xfrm>
        <a:graphic>
          <a:graphicData uri="http://schemas.openxmlformats.org/presentationml/2006/ole">
            <mc:AlternateContent xmlns:mc="http://schemas.openxmlformats.org/markup-compatibility/2006">
              <mc:Choice xmlns:v="urn:schemas-microsoft-com:vml" Requires="v">
                <p:oleObj name="Equation" r:id="rId6" imgW="3009600" imgH="342720" progId="Equation.DSMT4">
                  <p:embed/>
                </p:oleObj>
              </mc:Choice>
              <mc:Fallback>
                <p:oleObj name="Equation" r:id="rId6" imgW="3009600" imgH="342720" progId="Equation.DSMT4">
                  <p:embed/>
                  <p:pic>
                    <p:nvPicPr>
                      <p:cNvPr id="16" name="Object 5" descr="Begin equation. n p greater than or equal to 5 and n of left parenthesis 1 minus p right parenthesis greater than or equal to 5. End equation.">
                        <a:extLst>
                          <a:ext uri="{FF2B5EF4-FFF2-40B4-BE49-F238E27FC236}">
                            <a16:creationId xmlns:a16="http://schemas.microsoft.com/office/drawing/2014/main" id="{C41672BF-9628-458A-AED1-FAA15914FCA8}"/>
                          </a:ext>
                        </a:extLst>
                      </p:cNvPr>
                      <p:cNvPicPr/>
                      <p:nvPr/>
                    </p:nvPicPr>
                    <p:blipFill>
                      <a:blip r:embed="rId7"/>
                      <a:stretch>
                        <a:fillRect/>
                      </a:stretch>
                    </p:blipFill>
                    <p:spPr>
                      <a:xfrm>
                        <a:off x="4591050" y="3086100"/>
                        <a:ext cx="3009900" cy="3429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E93B5839-21A3-4767-9AEE-817EEFA04B5E}"/>
              </a:ext>
            </a:extLst>
          </p:cNvPr>
          <p:cNvSpPr>
            <a:spLocks noGrp="1"/>
          </p:cNvSpPr>
          <p:nvPr>
            <p:ph idx="10"/>
          </p:nvPr>
        </p:nvSpPr>
        <p:spPr>
          <a:xfrm>
            <a:off x="476842" y="3703327"/>
            <a:ext cx="11201400" cy="731520"/>
          </a:xfrm>
        </p:spPr>
        <p:txBody>
          <a:bodyPr/>
          <a:lstStyle/>
          <a:p>
            <a:pPr marL="228600" indent="-228600" algn="l">
              <a:buFont typeface="Arial" panose="020B0604020202020204" pitchFamily="34" charset="0"/>
              <a:buChar char="•"/>
            </a:pPr>
            <a:r>
              <a:rPr lang="en-US" dirty="0">
                <a:solidFill>
                  <a:srgbClr val="003865"/>
                </a:solidFill>
                <a:cs typeface="Arial" panose="020B0604020202020204" pitchFamily="34" charset="0"/>
              </a:rPr>
              <a:t>When these conditions are satisfied, the probability distribution of </a:t>
            </a:r>
            <a:r>
              <a:rPr lang="en-US" i="1" dirty="0">
                <a:solidFill>
                  <a:srgbClr val="003865"/>
                </a:solidFill>
                <a:cs typeface="Arial" panose="020B0604020202020204" pitchFamily="34" charset="0"/>
              </a:rPr>
              <a:t>x</a:t>
            </a:r>
            <a:r>
              <a:rPr lang="en-US" dirty="0">
                <a:solidFill>
                  <a:srgbClr val="003865"/>
                </a:solidFill>
                <a:cs typeface="Arial" panose="020B0604020202020204" pitchFamily="34" charset="0"/>
              </a:rPr>
              <a:t> in the sample proportion,</a:t>
            </a:r>
            <a:endParaRPr lang="en-IN" dirty="0"/>
          </a:p>
        </p:txBody>
      </p:sp>
      <p:graphicFrame>
        <p:nvGraphicFramePr>
          <p:cNvPr id="18" name="Object 7" descr="Begin equation. p overbar equals x divided by n. End equation.">
            <a:extLst>
              <a:ext uri="{FF2B5EF4-FFF2-40B4-BE49-F238E27FC236}">
                <a16:creationId xmlns:a16="http://schemas.microsoft.com/office/drawing/2014/main" id="{25180E04-C9AD-4EBC-8A02-94D361D7852B}"/>
              </a:ext>
            </a:extLst>
          </p:cNvPr>
          <p:cNvGraphicFramePr>
            <a:graphicFrameLocks noGrp="1" noChangeAspect="1"/>
          </p:cNvGraphicFramePr>
          <p:nvPr>
            <p:ph idx="12"/>
            <p:extLst>
              <p:ext uri="{D42A27DB-BD31-4B8C-83A1-F6EECF244321}">
                <p14:modId xmlns:p14="http://schemas.microsoft.com/office/powerpoint/2010/main" val="2407663969"/>
              </p:ext>
            </p:extLst>
          </p:nvPr>
        </p:nvGraphicFramePr>
        <p:xfrm>
          <a:off x="3373439" y="4144108"/>
          <a:ext cx="1130300" cy="368300"/>
        </p:xfrm>
        <a:graphic>
          <a:graphicData uri="http://schemas.openxmlformats.org/presentationml/2006/ole">
            <mc:AlternateContent xmlns:mc="http://schemas.openxmlformats.org/markup-compatibility/2006">
              <mc:Choice xmlns:v="urn:schemas-microsoft-com:vml" Requires="v">
                <p:oleObj name="Equation" r:id="rId8" imgW="1130040" imgH="368280" progId="Equation.DSMT4">
                  <p:embed/>
                </p:oleObj>
              </mc:Choice>
              <mc:Fallback>
                <p:oleObj name="Equation" r:id="rId8" imgW="1130040" imgH="368280" progId="Equation.DSMT4">
                  <p:embed/>
                  <p:pic>
                    <p:nvPicPr>
                      <p:cNvPr id="18" name="Object 7" descr="Begin equation. p overbar equals x divided by n. End equation.">
                        <a:extLst>
                          <a:ext uri="{FF2B5EF4-FFF2-40B4-BE49-F238E27FC236}">
                            <a16:creationId xmlns:a16="http://schemas.microsoft.com/office/drawing/2014/main" id="{25180E04-C9AD-4EBC-8A02-94D361D7852B}"/>
                          </a:ext>
                        </a:extLst>
                      </p:cNvPr>
                      <p:cNvPicPr/>
                      <p:nvPr/>
                    </p:nvPicPr>
                    <p:blipFill>
                      <a:blip r:embed="rId9"/>
                      <a:stretch>
                        <a:fillRect/>
                      </a:stretch>
                    </p:blipFill>
                    <p:spPr>
                      <a:xfrm>
                        <a:off x="3373439" y="4144108"/>
                        <a:ext cx="1130300" cy="3683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4FF6C871-8AFA-4347-8092-987A2DA2D30C}"/>
              </a:ext>
            </a:extLst>
          </p:cNvPr>
          <p:cNvSpPr>
            <a:spLocks noGrp="1"/>
          </p:cNvSpPr>
          <p:nvPr>
            <p:ph idx="14"/>
          </p:nvPr>
        </p:nvSpPr>
        <p:spPr>
          <a:xfrm>
            <a:off x="476842" y="4060765"/>
            <a:ext cx="11237976" cy="640080"/>
          </a:xfrm>
        </p:spPr>
        <p:txBody>
          <a:bodyPr/>
          <a:lstStyle/>
          <a:p>
            <a:pPr marL="228600" indent="3794760" algn="l"/>
            <a:r>
              <a:rPr lang="en-US" dirty="0">
                <a:solidFill>
                  <a:srgbClr val="003865"/>
                </a:solidFill>
                <a:cs typeface="Arial" panose="020B0604020202020204" pitchFamily="34" charset="0"/>
              </a:rPr>
              <a:t>can be approximated by a normal distribution (because </a:t>
            </a:r>
            <a:r>
              <a:rPr lang="en-US" i="1" dirty="0">
                <a:solidFill>
                  <a:srgbClr val="003865"/>
                </a:solidFill>
                <a:cs typeface="Arial" panose="020B0604020202020204" pitchFamily="34" charset="0"/>
              </a:rPr>
              <a:t>n</a:t>
            </a:r>
            <a:r>
              <a:rPr lang="en-US" dirty="0">
                <a:solidFill>
                  <a:srgbClr val="003865"/>
                </a:solidFill>
                <a:cs typeface="Arial" panose="020B0604020202020204" pitchFamily="34" charset="0"/>
              </a:rPr>
              <a:t> is a constant, the sampling distribution of</a:t>
            </a:r>
            <a:endParaRPr lang="en-IN" dirty="0"/>
          </a:p>
        </p:txBody>
      </p:sp>
      <p:graphicFrame>
        <p:nvGraphicFramePr>
          <p:cNvPr id="19" name="Object 9" descr="p overbar">
            <a:extLst>
              <a:ext uri="{FF2B5EF4-FFF2-40B4-BE49-F238E27FC236}">
                <a16:creationId xmlns:a16="http://schemas.microsoft.com/office/drawing/2014/main" id="{43F1C16B-10F0-4E42-BD41-57D133E24E47}"/>
              </a:ext>
            </a:extLst>
          </p:cNvPr>
          <p:cNvGraphicFramePr>
            <a:graphicFrameLocks noGrp="1" noChangeAspect="1"/>
          </p:cNvGraphicFramePr>
          <p:nvPr>
            <p:ph idx="16"/>
            <p:extLst>
              <p:ext uri="{D42A27DB-BD31-4B8C-83A1-F6EECF244321}">
                <p14:modId xmlns:p14="http://schemas.microsoft.com/office/powerpoint/2010/main" val="2242637181"/>
              </p:ext>
            </p:extLst>
          </p:nvPr>
        </p:nvGraphicFramePr>
        <p:xfrm>
          <a:off x="7977188" y="4515583"/>
          <a:ext cx="228600" cy="342900"/>
        </p:xfrm>
        <a:graphic>
          <a:graphicData uri="http://schemas.openxmlformats.org/presentationml/2006/ole">
            <mc:AlternateContent xmlns:mc="http://schemas.openxmlformats.org/markup-compatibility/2006">
              <mc:Choice xmlns:v="urn:schemas-microsoft-com:vml" Requires="v">
                <p:oleObj name="Equation" r:id="rId10" imgW="228600" imgH="342720" progId="Equation.DSMT4">
                  <p:embed/>
                </p:oleObj>
              </mc:Choice>
              <mc:Fallback>
                <p:oleObj name="Equation" r:id="rId10" imgW="228600" imgH="342720" progId="Equation.DSMT4">
                  <p:embed/>
                  <p:pic>
                    <p:nvPicPr>
                      <p:cNvPr id="19" name="Object 9" descr="p overbar">
                        <a:extLst>
                          <a:ext uri="{FF2B5EF4-FFF2-40B4-BE49-F238E27FC236}">
                            <a16:creationId xmlns:a16="http://schemas.microsoft.com/office/drawing/2014/main" id="{43F1C16B-10F0-4E42-BD41-57D133E24E47}"/>
                          </a:ext>
                        </a:extLst>
                      </p:cNvPr>
                      <p:cNvPicPr/>
                      <p:nvPr/>
                    </p:nvPicPr>
                    <p:blipFill>
                      <a:blip r:embed="rId5"/>
                      <a:stretch>
                        <a:fillRect/>
                      </a:stretch>
                    </p:blipFill>
                    <p:spPr>
                      <a:xfrm>
                        <a:off x="7977188" y="4515583"/>
                        <a:ext cx="228600" cy="34290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838F0980-2809-4FF3-9009-BA6C1AE6D553}"/>
              </a:ext>
            </a:extLst>
          </p:cNvPr>
          <p:cNvSpPr>
            <a:spLocks noGrp="1"/>
          </p:cNvSpPr>
          <p:nvPr>
            <p:ph idx="17"/>
          </p:nvPr>
        </p:nvSpPr>
        <p:spPr>
          <a:xfrm>
            <a:off x="476841" y="4435413"/>
            <a:ext cx="11237976" cy="822960"/>
          </a:xfrm>
        </p:spPr>
        <p:txBody>
          <a:bodyPr/>
          <a:lstStyle/>
          <a:p>
            <a:pPr marL="228600" indent="7452360" algn="l"/>
            <a:r>
              <a:rPr lang="en-US" dirty="0">
                <a:solidFill>
                  <a:srgbClr val="003865"/>
                </a:solidFill>
                <a:cs typeface="Arial" panose="020B0604020202020204" pitchFamily="34" charset="0"/>
              </a:rPr>
              <a:t>can also be approximated by a normal distribution).</a:t>
            </a:r>
            <a:endParaRPr lang="en-IN" dirty="0"/>
          </a:p>
        </p:txBody>
      </p:sp>
    </p:spTree>
    <p:extLst>
      <p:ext uri="{BB962C8B-B14F-4D97-AF65-F5344CB8AC3E}">
        <p14:creationId xmlns:p14="http://schemas.microsoft.com/office/powerpoint/2010/main" val="107927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A60A7685-5839-4FD9-973D-474EA7844CD5}"/>
                  </a:ext>
                </a:extLst>
              </p:cNvPr>
              <p:cNvSpPr>
                <a:spLocks noGrp="1"/>
              </p:cNvSpPr>
              <p:nvPr>
                <p:ph type="title"/>
              </p:nvPr>
            </p:nvSpPr>
            <p:spPr/>
            <p:txBody>
              <a:bodyPr/>
              <a:lstStyle/>
              <a:p>
                <a:r>
                  <a:rPr lang="en-IN" dirty="0">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m:rPr>
                            <m:nor/>
                          </m:rPr>
                          <a:rPr lang="en-US" i="1">
                            <a:solidFill>
                              <a:srgbClr val="003865"/>
                            </a:solidFill>
                          </a:rPr>
                          <m:t>p</m:t>
                        </m:r>
                      </m:e>
                    </m:acc>
                  </m:oMath>
                </a14:m>
                <a:r>
                  <a:rPr lang="en-IN" i="1" dirty="0">
                    <a:solidFill>
                      <a:srgbClr val="003865"/>
                    </a:solidFill>
                  </a:rPr>
                  <a:t> </a:t>
                </a:r>
                <a:r>
                  <a:rPr lang="en-US" dirty="0">
                    <a:solidFill>
                      <a:srgbClr val="003865"/>
                    </a:solidFill>
                  </a:rPr>
                  <a:t>(5 of 9)</a:t>
                </a:r>
                <a:endParaRPr lang="en-IN" dirty="0"/>
              </a:p>
            </p:txBody>
          </p:sp>
        </mc:Choice>
        <mc:Fallback xmlns="">
          <p:sp>
            <p:nvSpPr>
              <p:cNvPr id="7" name="Title 1">
                <a:extLst>
                  <a:ext uri="{FF2B5EF4-FFF2-40B4-BE49-F238E27FC236}">
                    <a16:creationId xmlns:a16="http://schemas.microsoft.com/office/drawing/2014/main" id="{A60A7685-5839-4FD9-973D-474EA7844CD5}"/>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3F1A6C50-0598-4A2D-A676-778B2E6EBFA1}"/>
              </a:ext>
            </a:extLst>
          </p:cNvPr>
          <p:cNvSpPr>
            <a:spLocks noGrp="1"/>
          </p:cNvSpPr>
          <p:nvPr>
            <p:ph sz="half" idx="2"/>
          </p:nvPr>
        </p:nvSpPr>
        <p:spPr>
          <a:xfrm>
            <a:off x="476843" y="1828800"/>
            <a:ext cx="11241915" cy="1554480"/>
          </a:xfrm>
        </p:spPr>
        <p:txBody>
          <a:bodyPr/>
          <a:lstStyle/>
          <a:p>
            <a:pPr marL="0" lvl="0" indent="0">
              <a:buClr>
                <a:srgbClr val="003865"/>
              </a:buClr>
              <a:buNone/>
            </a:pPr>
            <a:r>
              <a:rPr lang="en-IN" b="1" u="sng" dirty="0">
                <a:solidFill>
                  <a:srgbClr val="003865"/>
                </a:solidFill>
              </a:rPr>
              <a:t>Example:</a:t>
            </a:r>
            <a:r>
              <a:rPr lang="en-IN" dirty="0">
                <a:solidFill>
                  <a:srgbClr val="003865"/>
                </a:solidFill>
              </a:rPr>
              <a:t> EAI Employee Data</a:t>
            </a:r>
          </a:p>
          <a:p>
            <a:pPr marL="0" lvl="0" indent="0">
              <a:spcBef>
                <a:spcPts val="1800"/>
              </a:spcBef>
              <a:buClr>
                <a:srgbClr val="003865"/>
              </a:buClr>
              <a:buNone/>
            </a:pPr>
            <a:r>
              <a:rPr lang="en-IN" dirty="0">
                <a:solidFill>
                  <a:srgbClr val="003865"/>
                </a:solidFill>
              </a:rPr>
              <a:t>For the EAI study we know that the population proportion of employees who participated in the management training program is</a:t>
            </a:r>
          </a:p>
        </p:txBody>
      </p:sp>
      <p:graphicFrame>
        <p:nvGraphicFramePr>
          <p:cNvPr id="9" name="Object 3" descr="Begin equation. p equals .6. End equation.">
            <a:extLst>
              <a:ext uri="{FF2B5EF4-FFF2-40B4-BE49-F238E27FC236}">
                <a16:creationId xmlns:a16="http://schemas.microsoft.com/office/drawing/2014/main" id="{20113892-E88D-42C5-BA9D-D7870A2A01FD}"/>
              </a:ext>
            </a:extLst>
          </p:cNvPr>
          <p:cNvGraphicFramePr>
            <a:graphicFrameLocks noGrp="1" noChangeAspect="1"/>
          </p:cNvGraphicFramePr>
          <p:nvPr>
            <p:ph idx="10"/>
            <p:extLst>
              <p:ext uri="{D42A27DB-BD31-4B8C-83A1-F6EECF244321}">
                <p14:modId xmlns:p14="http://schemas.microsoft.com/office/powerpoint/2010/main" val="1732128687"/>
              </p:ext>
            </p:extLst>
          </p:nvPr>
        </p:nvGraphicFramePr>
        <p:xfrm>
          <a:off x="7506366" y="2980849"/>
          <a:ext cx="850900" cy="342900"/>
        </p:xfrm>
        <a:graphic>
          <a:graphicData uri="http://schemas.openxmlformats.org/presentationml/2006/ole">
            <mc:AlternateContent xmlns:mc="http://schemas.openxmlformats.org/markup-compatibility/2006">
              <mc:Choice xmlns:v="urn:schemas-microsoft-com:vml" Requires="v">
                <p:oleObj name="Equation" r:id="rId4" imgW="850680" imgH="342720" progId="Equation.DSMT4">
                  <p:embed/>
                </p:oleObj>
              </mc:Choice>
              <mc:Fallback>
                <p:oleObj name="Equation" r:id="rId4" imgW="850680" imgH="342720" progId="Equation.DSMT4">
                  <p:embed/>
                  <p:pic>
                    <p:nvPicPr>
                      <p:cNvPr id="9" name="Object 3" descr="Begin equation. p equals .6. End equation.">
                        <a:extLst>
                          <a:ext uri="{FF2B5EF4-FFF2-40B4-BE49-F238E27FC236}">
                            <a16:creationId xmlns:a16="http://schemas.microsoft.com/office/drawing/2014/main" id="{20113892-E88D-42C5-BA9D-D7870A2A01FD}"/>
                          </a:ext>
                        </a:extLst>
                      </p:cNvPr>
                      <p:cNvPicPr/>
                      <p:nvPr/>
                    </p:nvPicPr>
                    <p:blipFill>
                      <a:blip r:embed="rId5"/>
                      <a:stretch>
                        <a:fillRect/>
                      </a:stretch>
                    </p:blipFill>
                    <p:spPr>
                      <a:xfrm>
                        <a:off x="7506366" y="2980849"/>
                        <a:ext cx="8509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C45C436F-A9C5-40BE-8C84-7E91F6072033}"/>
              </a:ext>
            </a:extLst>
          </p:cNvPr>
          <p:cNvSpPr>
            <a:spLocks noGrp="1"/>
          </p:cNvSpPr>
          <p:nvPr>
            <p:ph idx="11"/>
          </p:nvPr>
        </p:nvSpPr>
        <p:spPr>
          <a:xfrm>
            <a:off x="476843" y="3497585"/>
            <a:ext cx="11237976" cy="1554480"/>
          </a:xfrm>
        </p:spPr>
        <p:txBody>
          <a:bodyPr/>
          <a:lstStyle/>
          <a:p>
            <a:pPr marL="457200" lvl="0" algn="l">
              <a:buClr>
                <a:srgbClr val="003865"/>
              </a:buClr>
            </a:pPr>
            <a:r>
              <a:rPr lang="en-US" dirty="0">
                <a:solidFill>
                  <a:srgbClr val="003865"/>
                </a:solidFill>
                <a:cs typeface="Arial" panose="020B0604020202020204" pitchFamily="34" charset="0"/>
              </a:rPr>
              <a:t>What is the probability that a simple random sample of 30 employees will provide an estimate of the population proportion of employees attending management program that is within plus or minus .05 of the actual population proportion?</a:t>
            </a:r>
            <a:endParaRPr lang="en-IN" dirty="0">
              <a:solidFill>
                <a:srgbClr val="003865"/>
              </a:solidFill>
            </a:endParaRPr>
          </a:p>
        </p:txBody>
      </p:sp>
    </p:spTree>
    <p:extLst>
      <p:ext uri="{BB962C8B-B14F-4D97-AF65-F5344CB8AC3E}">
        <p14:creationId xmlns:p14="http://schemas.microsoft.com/office/powerpoint/2010/main" val="1192860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(2 of 2)</a:t>
            </a:r>
            <a:endParaRPr lang="en-IN" dirty="0"/>
          </a:p>
        </p:txBody>
      </p:sp>
      <p:sp>
        <p:nvSpPr>
          <p:cNvPr id="3" name="Content Placeholder 2"/>
          <p:cNvSpPr>
            <a:spLocks noGrp="1"/>
          </p:cNvSpPr>
          <p:nvPr>
            <p:ph idx="1"/>
          </p:nvPr>
        </p:nvSpPr>
        <p:spPr/>
        <p:txBody>
          <a:bodyPr/>
          <a:lstStyle/>
          <a:p>
            <a:r>
              <a:rPr lang="en-US" dirty="0">
                <a:solidFill>
                  <a:srgbClr val="003865"/>
                </a:solidFill>
                <a:cs typeface="Arial" panose="020B0604020202020204" pitchFamily="34" charset="0"/>
              </a:rPr>
              <a:t>The reason we select a sample is to collect data to answer a research question about a population.</a:t>
            </a:r>
          </a:p>
          <a:p>
            <a:r>
              <a:rPr lang="en-US" dirty="0">
                <a:solidFill>
                  <a:srgbClr val="003865"/>
                </a:solidFill>
                <a:cs typeface="Arial" panose="020B0604020202020204" pitchFamily="34" charset="0"/>
              </a:rPr>
              <a:t>The sample results provide only </a:t>
            </a:r>
            <a:r>
              <a:rPr lang="en-US" u="sng" dirty="0">
                <a:solidFill>
                  <a:srgbClr val="003865"/>
                </a:solidFill>
                <a:cs typeface="Arial" panose="020B0604020202020204" pitchFamily="34" charset="0"/>
              </a:rPr>
              <a:t>estimates</a:t>
            </a:r>
            <a:r>
              <a:rPr lang="en-US" dirty="0">
                <a:solidFill>
                  <a:srgbClr val="003865"/>
                </a:solidFill>
                <a:cs typeface="Arial" panose="020B0604020202020204" pitchFamily="34" charset="0"/>
              </a:rPr>
              <a:t> of the values of the population characteristics.</a:t>
            </a:r>
          </a:p>
          <a:p>
            <a:r>
              <a:rPr lang="en-US" dirty="0">
                <a:solidFill>
                  <a:srgbClr val="003865"/>
                </a:solidFill>
                <a:cs typeface="Arial" panose="020B0604020202020204" pitchFamily="34" charset="0"/>
              </a:rPr>
              <a:t>The reason is simply that the sample contains only a portion of the population.</a:t>
            </a:r>
          </a:p>
          <a:p>
            <a:r>
              <a:rPr lang="en-US" dirty="0">
                <a:solidFill>
                  <a:srgbClr val="003865"/>
                </a:solidFill>
                <a:cs typeface="Arial" panose="020B0604020202020204" pitchFamily="34" charset="0"/>
              </a:rPr>
              <a:t>With </a:t>
            </a:r>
            <a:r>
              <a:rPr lang="en-US" u="sng" dirty="0">
                <a:solidFill>
                  <a:srgbClr val="003865"/>
                </a:solidFill>
                <a:cs typeface="Arial" panose="020B0604020202020204" pitchFamily="34" charset="0"/>
              </a:rPr>
              <a:t>proper sampling methods</a:t>
            </a:r>
            <a:r>
              <a:rPr lang="en-US" dirty="0">
                <a:solidFill>
                  <a:srgbClr val="003865"/>
                </a:solidFill>
                <a:cs typeface="Arial" panose="020B0604020202020204" pitchFamily="34" charset="0"/>
              </a:rPr>
              <a:t>, the sample results can provide “good” estimates of the population characteristics.</a:t>
            </a:r>
          </a:p>
        </p:txBody>
      </p:sp>
    </p:spTree>
    <p:extLst>
      <p:ext uri="{BB962C8B-B14F-4D97-AF65-F5344CB8AC3E}">
        <p14:creationId xmlns:p14="http://schemas.microsoft.com/office/powerpoint/2010/main" val="2308130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6614C992-B540-4CBB-AB9B-9225E2BCFEE1}"/>
                  </a:ext>
                </a:extLst>
              </p:cNvPr>
              <p:cNvSpPr>
                <a:spLocks noGrp="1"/>
              </p:cNvSpPr>
              <p:nvPr>
                <p:ph type="title"/>
              </p:nvPr>
            </p:nvSpPr>
            <p:spPr/>
            <p:txBody>
              <a:bodyPr/>
              <a:lstStyle/>
              <a:p>
                <a:r>
                  <a:rPr lang="en-IN" dirty="0">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m:rPr>
                            <m:nor/>
                          </m:rPr>
                          <a:rPr lang="en-US" i="1">
                            <a:solidFill>
                              <a:srgbClr val="003865"/>
                            </a:solidFill>
                          </a:rPr>
                          <m:t>p</m:t>
                        </m:r>
                      </m:e>
                    </m:acc>
                  </m:oMath>
                </a14:m>
                <a:r>
                  <a:rPr lang="en-IN" i="1" dirty="0">
                    <a:solidFill>
                      <a:srgbClr val="003865"/>
                    </a:solidFill>
                  </a:rPr>
                  <a:t> </a:t>
                </a:r>
                <a:r>
                  <a:rPr lang="en-US" dirty="0">
                    <a:solidFill>
                      <a:srgbClr val="003865"/>
                    </a:solidFill>
                  </a:rPr>
                  <a:t>(6 of 9)</a:t>
                </a:r>
                <a:endParaRPr lang="en-IN" dirty="0"/>
              </a:p>
            </p:txBody>
          </p:sp>
        </mc:Choice>
        <mc:Fallback xmlns="">
          <p:sp>
            <p:nvSpPr>
              <p:cNvPr id="7" name="Title 1">
                <a:extLst>
                  <a:ext uri="{FF2B5EF4-FFF2-40B4-BE49-F238E27FC236}">
                    <a16:creationId xmlns:a16="http://schemas.microsoft.com/office/drawing/2014/main" id="{6614C992-B540-4CBB-AB9B-9225E2BCFEE1}"/>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03C95E29-8C8B-4FB8-B606-9E1BBB378150}"/>
              </a:ext>
            </a:extLst>
          </p:cNvPr>
          <p:cNvSpPr>
            <a:spLocks noGrp="1"/>
          </p:cNvSpPr>
          <p:nvPr>
            <p:ph sz="half" idx="2"/>
          </p:nvPr>
        </p:nvSpPr>
        <p:spPr>
          <a:xfrm>
            <a:off x="476843" y="1828800"/>
            <a:ext cx="11241915" cy="1097280"/>
          </a:xfrm>
        </p:spPr>
        <p:txBody>
          <a:bodyPr/>
          <a:lstStyle/>
          <a:p>
            <a:pPr marL="0" lvl="0" indent="0">
              <a:buClr>
                <a:srgbClr val="003865"/>
              </a:buClr>
              <a:buNone/>
            </a:pPr>
            <a:r>
              <a:rPr lang="en-IN" b="1" u="sng" dirty="0">
                <a:solidFill>
                  <a:srgbClr val="003865"/>
                </a:solidFill>
              </a:rPr>
              <a:t>Example:</a:t>
            </a:r>
            <a:r>
              <a:rPr lang="en-IN" dirty="0">
                <a:solidFill>
                  <a:srgbClr val="003865"/>
                </a:solidFill>
              </a:rPr>
              <a:t> EAI Employee Data</a:t>
            </a:r>
          </a:p>
          <a:p>
            <a:pPr marL="0" lvl="0" indent="0">
              <a:buClr>
                <a:srgbClr val="003865"/>
              </a:buClr>
              <a:buNone/>
            </a:pPr>
            <a:r>
              <a:rPr lang="en-US" dirty="0">
                <a:solidFill>
                  <a:srgbClr val="003865"/>
                </a:solidFill>
              </a:rPr>
              <a:t>For our example, with</a:t>
            </a:r>
            <a:endParaRPr lang="en-US" dirty="0">
              <a:solidFill>
                <a:srgbClr val="003865"/>
              </a:solidFill>
              <a:cs typeface="Arial" panose="020B0604020202020204" pitchFamily="34" charset="0"/>
            </a:endParaRPr>
          </a:p>
        </p:txBody>
      </p:sp>
      <p:graphicFrame>
        <p:nvGraphicFramePr>
          <p:cNvPr id="9" name="Object 3" descr="Begin equation. n equals 30 and p equals .6. End equation.">
            <a:extLst>
              <a:ext uri="{FF2B5EF4-FFF2-40B4-BE49-F238E27FC236}">
                <a16:creationId xmlns:a16="http://schemas.microsoft.com/office/drawing/2014/main" id="{65887024-8825-4D4B-8F45-3900718AF71E}"/>
              </a:ext>
            </a:extLst>
          </p:cNvPr>
          <p:cNvGraphicFramePr>
            <a:graphicFrameLocks noGrp="1" noChangeAspect="1"/>
          </p:cNvGraphicFramePr>
          <p:nvPr>
            <p:ph idx="10"/>
            <p:extLst>
              <p:ext uri="{D42A27DB-BD31-4B8C-83A1-F6EECF244321}">
                <p14:modId xmlns:p14="http://schemas.microsoft.com/office/powerpoint/2010/main" val="339335803"/>
              </p:ext>
            </p:extLst>
          </p:nvPr>
        </p:nvGraphicFramePr>
        <p:xfrm>
          <a:off x="3574003" y="2510155"/>
          <a:ext cx="2362200" cy="342900"/>
        </p:xfrm>
        <a:graphic>
          <a:graphicData uri="http://schemas.openxmlformats.org/presentationml/2006/ole">
            <mc:AlternateContent xmlns:mc="http://schemas.openxmlformats.org/markup-compatibility/2006">
              <mc:Choice xmlns:v="urn:schemas-microsoft-com:vml" Requires="v">
                <p:oleObj name="Equation" r:id="rId4" imgW="2361960" imgH="342720" progId="Equation.DSMT4">
                  <p:embed/>
                </p:oleObj>
              </mc:Choice>
              <mc:Fallback>
                <p:oleObj name="Equation" r:id="rId4" imgW="2361960" imgH="342720" progId="Equation.DSMT4">
                  <p:embed/>
                  <p:pic>
                    <p:nvPicPr>
                      <p:cNvPr id="9" name="Object 3" descr="Begin equation. n equals 30 and p equals .6. End equation.">
                        <a:extLst>
                          <a:ext uri="{FF2B5EF4-FFF2-40B4-BE49-F238E27FC236}">
                            <a16:creationId xmlns:a16="http://schemas.microsoft.com/office/drawing/2014/main" id="{65887024-8825-4D4B-8F45-3900718AF71E}"/>
                          </a:ext>
                        </a:extLst>
                      </p:cNvPr>
                      <p:cNvPicPr/>
                      <p:nvPr/>
                    </p:nvPicPr>
                    <p:blipFill>
                      <a:blip r:embed="rId5"/>
                      <a:stretch>
                        <a:fillRect/>
                      </a:stretch>
                    </p:blipFill>
                    <p:spPr>
                      <a:xfrm>
                        <a:off x="3574003" y="2510155"/>
                        <a:ext cx="23622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7F1C54B-CA5F-499A-8F14-A4313B1B22CC}"/>
              </a:ext>
            </a:extLst>
          </p:cNvPr>
          <p:cNvSpPr>
            <a:spLocks noGrp="1"/>
          </p:cNvSpPr>
          <p:nvPr>
            <p:ph idx="11"/>
          </p:nvPr>
        </p:nvSpPr>
        <p:spPr>
          <a:xfrm>
            <a:off x="476843" y="2418085"/>
            <a:ext cx="11237976" cy="822960"/>
          </a:xfrm>
        </p:spPr>
        <p:txBody>
          <a:bodyPr/>
          <a:lstStyle/>
          <a:p>
            <a:pPr indent="5486400" algn="l"/>
            <a:r>
              <a:rPr lang="en-US" dirty="0">
                <a:solidFill>
                  <a:srgbClr val="003865"/>
                </a:solidFill>
              </a:rPr>
              <a:t>the normal distribution is an acceptable approximation because:</a:t>
            </a:r>
            <a:endParaRPr lang="en-IN" dirty="0"/>
          </a:p>
        </p:txBody>
      </p:sp>
      <p:graphicFrame>
        <p:nvGraphicFramePr>
          <p:cNvPr id="11" name="Object 5" descr="Begin equation. n p equals 30 times .6 equals 18 greater than or equal to 5 and n of left parenthesis 1 minus p right parenthesis equals 30 times .4 equals 12 greater than or equal to 5. End equation.">
            <a:extLst>
              <a:ext uri="{FF2B5EF4-FFF2-40B4-BE49-F238E27FC236}">
                <a16:creationId xmlns:a16="http://schemas.microsoft.com/office/drawing/2014/main" id="{D08C5133-8F3C-485D-80C8-595C46378B1D}"/>
              </a:ext>
            </a:extLst>
          </p:cNvPr>
          <p:cNvGraphicFramePr>
            <a:graphicFrameLocks noGrp="1" noChangeAspect="1"/>
          </p:cNvGraphicFramePr>
          <p:nvPr>
            <p:ph idx="13"/>
            <p:extLst>
              <p:ext uri="{D42A27DB-BD31-4B8C-83A1-F6EECF244321}">
                <p14:modId xmlns:p14="http://schemas.microsoft.com/office/powerpoint/2010/main" val="2806937382"/>
              </p:ext>
            </p:extLst>
          </p:nvPr>
        </p:nvGraphicFramePr>
        <p:xfrm>
          <a:off x="4487863" y="3476625"/>
          <a:ext cx="3216275" cy="1701800"/>
        </p:xfrm>
        <a:graphic>
          <a:graphicData uri="http://schemas.openxmlformats.org/presentationml/2006/ole">
            <mc:AlternateContent xmlns:mc="http://schemas.openxmlformats.org/markup-compatibility/2006">
              <mc:Choice xmlns:v="urn:schemas-microsoft-com:vml" Requires="v">
                <p:oleObj name="Equation" r:id="rId6" imgW="3263760" imgH="1726920" progId="Equation.DSMT4">
                  <p:embed/>
                </p:oleObj>
              </mc:Choice>
              <mc:Fallback>
                <p:oleObj name="Equation" r:id="rId6" imgW="3263760" imgH="1726920" progId="Equation.DSMT4">
                  <p:embed/>
                  <p:pic>
                    <p:nvPicPr>
                      <p:cNvPr id="11" name="Object 5" descr="Begin equation. n p equals 30 times .6 equals 18 greater than or equal to 5 and n of left parenthesis 1 minus p right parenthesis equals 30 times .4 equals 12 greater than or equal to 5. End equation.">
                        <a:extLst>
                          <a:ext uri="{FF2B5EF4-FFF2-40B4-BE49-F238E27FC236}">
                            <a16:creationId xmlns:a16="http://schemas.microsoft.com/office/drawing/2014/main" id="{D08C5133-8F3C-485D-80C8-595C46378B1D}"/>
                          </a:ext>
                        </a:extLst>
                      </p:cNvPr>
                      <p:cNvPicPr/>
                      <p:nvPr/>
                    </p:nvPicPr>
                    <p:blipFill>
                      <a:blip r:embed="rId7"/>
                      <a:stretch>
                        <a:fillRect/>
                      </a:stretch>
                    </p:blipFill>
                    <p:spPr>
                      <a:xfrm>
                        <a:off x="4487863" y="3476625"/>
                        <a:ext cx="3216275" cy="1701800"/>
                      </a:xfrm>
                      <a:prstGeom prst="rect">
                        <a:avLst/>
                      </a:prstGeom>
                    </p:spPr>
                  </p:pic>
                </p:oleObj>
              </mc:Fallback>
            </mc:AlternateContent>
          </a:graphicData>
        </a:graphic>
      </p:graphicFrame>
    </p:spTree>
    <p:extLst>
      <p:ext uri="{BB962C8B-B14F-4D97-AF65-F5344CB8AC3E}">
        <p14:creationId xmlns:p14="http://schemas.microsoft.com/office/powerpoint/2010/main" val="1282744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EB2295A-403A-46D5-B1D7-67DF37C4C1EB}"/>
                  </a:ext>
                </a:extLst>
              </p:cNvPr>
              <p:cNvSpPr>
                <a:spLocks noGrp="1"/>
              </p:cNvSpPr>
              <p:nvPr>
                <p:ph type="title"/>
              </p:nvPr>
            </p:nvSpPr>
            <p:spPr/>
            <p:txBody>
              <a:bodyPr/>
              <a:lstStyle/>
              <a:p>
                <a:r>
                  <a:rPr lang="en-IN" dirty="0">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m:rPr>
                            <m:nor/>
                          </m:rPr>
                          <a:rPr lang="en-US" i="1">
                            <a:solidFill>
                              <a:srgbClr val="003865"/>
                            </a:solidFill>
                          </a:rPr>
                          <m:t>p</m:t>
                        </m:r>
                      </m:e>
                    </m:acc>
                  </m:oMath>
                </a14:m>
                <a:r>
                  <a:rPr lang="en-IN" i="1" dirty="0">
                    <a:solidFill>
                      <a:srgbClr val="003865"/>
                    </a:solidFill>
                  </a:rPr>
                  <a:t> </a:t>
                </a:r>
                <a:r>
                  <a:rPr lang="en-US" dirty="0">
                    <a:solidFill>
                      <a:srgbClr val="003865"/>
                    </a:solidFill>
                  </a:rPr>
                  <a:t>(7 of 9)</a:t>
                </a:r>
                <a:endParaRPr lang="en-IN" dirty="0"/>
              </a:p>
            </p:txBody>
          </p:sp>
        </mc:Choice>
        <mc:Fallback xmlns="">
          <p:sp>
            <p:nvSpPr>
              <p:cNvPr id="2" name="Title 1">
                <a:extLst>
                  <a:ext uri="{FF2B5EF4-FFF2-40B4-BE49-F238E27FC236}">
                    <a16:creationId xmlns:a16="http://schemas.microsoft.com/office/drawing/2014/main" id="{EEB2295A-403A-46D5-B1D7-67DF37C4C1EB}"/>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26E64D3F-9B4A-485E-A996-9AE358D34D0A}"/>
              </a:ext>
            </a:extLst>
          </p:cNvPr>
          <p:cNvSpPr>
            <a:spLocks noGrp="1"/>
          </p:cNvSpPr>
          <p:nvPr>
            <p:ph sz="half" idx="1"/>
          </p:nvPr>
        </p:nvSpPr>
        <p:spPr>
          <a:xfrm>
            <a:off x="476844" y="1825625"/>
            <a:ext cx="7168618" cy="500716"/>
          </a:xfrm>
        </p:spPr>
        <p:txBody>
          <a:bodyPr/>
          <a:lstStyle/>
          <a:p>
            <a:r>
              <a:rPr lang="en-IN" b="1" u="sng" dirty="0"/>
              <a:t>Example:</a:t>
            </a:r>
            <a:r>
              <a:rPr lang="en-IN" dirty="0"/>
              <a:t> EAI Employee Data</a:t>
            </a:r>
          </a:p>
        </p:txBody>
      </p:sp>
      <p:pic>
        <p:nvPicPr>
          <p:cNvPr id="6" name="Picture 3" descr="A sampling distribution is plotted over p bar with mean at E of p bar equals 0.60 and sigma subscript p bar equals 0.0894.">
            <a:extLst>
              <a:ext uri="{FF2B5EF4-FFF2-40B4-BE49-F238E27FC236}">
                <a16:creationId xmlns:a16="http://schemas.microsoft.com/office/drawing/2014/main" id="{F3186D60-12BA-4EA9-AA65-153961DD797B}"/>
              </a:ext>
            </a:extLst>
          </p:cNvPr>
          <p:cNvPicPr>
            <a:picLocks noGrp="1" noChangeAspect="1"/>
          </p:cNvPicPr>
          <p:nvPr>
            <p:ph sz="half" idx="2"/>
          </p:nvPr>
        </p:nvPicPr>
        <p:blipFill>
          <a:blip r:embed="rId4"/>
          <a:stretch>
            <a:fillRect/>
          </a:stretch>
        </p:blipFill>
        <p:spPr>
          <a:xfrm>
            <a:off x="1493740" y="2463848"/>
            <a:ext cx="6515098" cy="3747245"/>
          </a:xfrm>
          <a:prstGeom prst="rect">
            <a:avLst/>
          </a:prstGeom>
        </p:spPr>
      </p:pic>
      <p:graphicFrame>
        <p:nvGraphicFramePr>
          <p:cNvPr id="8" name="Object 4" descr="Begin equation. Sigma subscript p overbar equals begin root .6 times left parenthesis 1 minus .6 right parenthesis divided by 30 end root equals .0894. End equation.">
            <a:extLst>
              <a:ext uri="{FF2B5EF4-FFF2-40B4-BE49-F238E27FC236}">
                <a16:creationId xmlns:a16="http://schemas.microsoft.com/office/drawing/2014/main" id="{74C1D83E-097F-4D6A-84CA-C50B40B445B7}"/>
              </a:ext>
            </a:extLst>
          </p:cNvPr>
          <p:cNvGraphicFramePr>
            <a:graphicFrameLocks noGrp="1" noChangeAspect="1"/>
          </p:cNvGraphicFramePr>
          <p:nvPr>
            <p:ph sz="half" idx="10"/>
            <p:extLst>
              <p:ext uri="{D42A27DB-BD31-4B8C-83A1-F6EECF244321}">
                <p14:modId xmlns:p14="http://schemas.microsoft.com/office/powerpoint/2010/main" val="1953584988"/>
              </p:ext>
            </p:extLst>
          </p:nvPr>
        </p:nvGraphicFramePr>
        <p:xfrm>
          <a:off x="8804274" y="2211388"/>
          <a:ext cx="2425680" cy="1638000"/>
        </p:xfrm>
        <a:graphic>
          <a:graphicData uri="http://schemas.openxmlformats.org/presentationml/2006/ole">
            <mc:AlternateContent xmlns:mc="http://schemas.openxmlformats.org/markup-compatibility/2006">
              <mc:Choice xmlns:v="urn:schemas-microsoft-com:vml" Requires="v">
                <p:oleObj name="Equation" r:id="rId5" imgW="2425680" imgH="1638000" progId="Equation.DSMT4">
                  <p:embed/>
                </p:oleObj>
              </mc:Choice>
              <mc:Fallback>
                <p:oleObj name="Equation" r:id="rId5" imgW="2425680" imgH="1638000" progId="Equation.DSMT4">
                  <p:embed/>
                  <p:pic>
                    <p:nvPicPr>
                      <p:cNvPr id="8" name="Object 4" descr="Begin equation. Sigma subscript p overbar equals begin root .6 times left parenthesis 1 minus .6 right parenthesis divided by 30 end root equals .0894. End equation.">
                        <a:extLst>
                          <a:ext uri="{FF2B5EF4-FFF2-40B4-BE49-F238E27FC236}">
                            <a16:creationId xmlns:a16="http://schemas.microsoft.com/office/drawing/2014/main" id="{74C1D83E-097F-4D6A-84CA-C50B40B445B7}"/>
                          </a:ext>
                        </a:extLst>
                      </p:cNvPr>
                      <p:cNvPicPr/>
                      <p:nvPr/>
                    </p:nvPicPr>
                    <p:blipFill>
                      <a:blip r:embed="rId6"/>
                      <a:stretch>
                        <a:fillRect/>
                      </a:stretch>
                    </p:blipFill>
                    <p:spPr>
                      <a:xfrm>
                        <a:off x="8804274" y="2211388"/>
                        <a:ext cx="2425680" cy="1638000"/>
                      </a:xfrm>
                      <a:prstGeom prst="rect">
                        <a:avLst/>
                      </a:prstGeom>
                    </p:spPr>
                  </p:pic>
                </p:oleObj>
              </mc:Fallback>
            </mc:AlternateContent>
          </a:graphicData>
        </a:graphic>
      </p:graphicFrame>
    </p:spTree>
    <p:extLst>
      <p:ext uri="{BB962C8B-B14F-4D97-AF65-F5344CB8AC3E}">
        <p14:creationId xmlns:p14="http://schemas.microsoft.com/office/powerpoint/2010/main" val="1203429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34BFB401-DA6F-4669-88A8-C13A301D7AF2}"/>
                  </a:ext>
                </a:extLst>
              </p:cNvPr>
              <p:cNvSpPr>
                <a:spLocks noGrp="1"/>
              </p:cNvSpPr>
              <p:nvPr>
                <p:ph type="title"/>
              </p:nvPr>
            </p:nvSpPr>
            <p:spPr/>
            <p:txBody>
              <a:bodyPr/>
              <a:lstStyle/>
              <a:p>
                <a:r>
                  <a:rPr lang="en-US" sz="3600" dirty="0">
                    <a:cs typeface="Arial" panose="020B0604020202020204" pitchFamily="34" charset="0"/>
                  </a:rPr>
                  <a:t>Using Excel for the </a:t>
                </a:r>
                <a:r>
                  <a:rPr lang="en-IN" sz="3600" dirty="0">
                    <a:solidFill>
                      <a:srgbClr val="003865"/>
                    </a:solidFill>
                  </a:rPr>
                  <a:t>Sampling Distribution of </a:t>
                </a:r>
                <a14:m>
                  <m:oMath xmlns:m="http://schemas.openxmlformats.org/officeDocument/2006/math">
                    <m:acc>
                      <m:accPr>
                        <m:chr m:val="̅"/>
                        <m:ctrlPr>
                          <a:rPr lang="en-IN" sz="3600" i="1">
                            <a:solidFill>
                              <a:srgbClr val="003865"/>
                            </a:solidFill>
                            <a:latin typeface="Cambria Math" panose="02040503050406030204" pitchFamily="18" charset="0"/>
                          </a:rPr>
                        </m:ctrlPr>
                      </m:accPr>
                      <m:e>
                        <m:r>
                          <m:rPr>
                            <m:nor/>
                          </m:rPr>
                          <a:rPr lang="en-US" sz="3600" i="1">
                            <a:solidFill>
                              <a:srgbClr val="003865"/>
                            </a:solidFill>
                          </a:rPr>
                          <m:t>p</m:t>
                        </m:r>
                      </m:e>
                    </m:acc>
                  </m:oMath>
                </a14:m>
                <a:endParaRPr lang="en-IN" sz="3600" dirty="0"/>
              </a:p>
            </p:txBody>
          </p:sp>
        </mc:Choice>
        <mc:Fallback xmlns="">
          <p:sp>
            <p:nvSpPr>
              <p:cNvPr id="7" name="Title 1">
                <a:extLst>
                  <a:ext uri="{FF2B5EF4-FFF2-40B4-BE49-F238E27FC236}">
                    <a16:creationId xmlns:a16="http://schemas.microsoft.com/office/drawing/2014/main" id="{34BFB401-DA6F-4669-88A8-C13A301D7AF2}"/>
                  </a:ext>
                </a:extLst>
              </p:cNvPr>
              <p:cNvSpPr>
                <a:spLocks noGrp="1" noRot="1" noChangeAspect="1" noMove="1" noResize="1" noEditPoints="1" noAdjustHandles="1" noChangeArrowheads="1" noChangeShapeType="1" noTextEdit="1"/>
              </p:cNvSpPr>
              <p:nvPr>
                <p:ph type="title"/>
              </p:nvPr>
            </p:nvSpPr>
            <p:spPr>
              <a:blipFill>
                <a:blip r:embed="rId3"/>
                <a:stretch>
                  <a:fillRect t="-12563"/>
                </a:stretch>
              </a:blipFill>
            </p:spPr>
            <p:txBody>
              <a:bodyPr/>
              <a:lstStyle/>
              <a:p>
                <a:r>
                  <a:rPr lang="en-IN">
                    <a:noFill/>
                  </a:rPr>
                  <a:t> </a:t>
                </a:r>
              </a:p>
            </p:txBody>
          </p:sp>
        </mc:Fallback>
      </mc:AlternateContent>
      <p:sp>
        <p:nvSpPr>
          <p:cNvPr id="2" name="Content Placeholder 2">
            <a:extLst>
              <a:ext uri="{FF2B5EF4-FFF2-40B4-BE49-F238E27FC236}">
                <a16:creationId xmlns:a16="http://schemas.microsoft.com/office/drawing/2014/main" id="{DD37F437-00BE-43B9-BE0B-2F5CE97947E4}"/>
              </a:ext>
            </a:extLst>
          </p:cNvPr>
          <p:cNvSpPr>
            <a:spLocks noGrp="1"/>
          </p:cNvSpPr>
          <p:nvPr>
            <p:ph sz="half" idx="2"/>
          </p:nvPr>
        </p:nvSpPr>
        <p:spPr>
          <a:xfrm>
            <a:off x="476843" y="1828800"/>
            <a:ext cx="11241915" cy="1097280"/>
          </a:xfrm>
        </p:spPr>
        <p:txBody>
          <a:bodyPr/>
          <a:lstStyle/>
          <a:p>
            <a:pPr marL="0" lvl="0" indent="0">
              <a:buClr>
                <a:srgbClr val="003865"/>
              </a:buClr>
              <a:buNone/>
            </a:pPr>
            <a:r>
              <a:rPr lang="en-IN" b="1" u="sng" dirty="0">
                <a:solidFill>
                  <a:srgbClr val="003865"/>
                </a:solidFill>
              </a:rPr>
              <a:t>Example:</a:t>
            </a:r>
            <a:r>
              <a:rPr lang="en-IN" dirty="0">
                <a:solidFill>
                  <a:srgbClr val="003865"/>
                </a:solidFill>
              </a:rPr>
              <a:t> EAI Employee Data</a:t>
            </a:r>
          </a:p>
          <a:p>
            <a:pPr marL="0" lvl="0" indent="0">
              <a:spcBef>
                <a:spcPts val="1800"/>
              </a:spcBef>
              <a:buClr>
                <a:srgbClr val="003865"/>
              </a:buClr>
              <a:buNone/>
            </a:pPr>
            <a:r>
              <a:rPr lang="en-US" dirty="0">
                <a:solidFill>
                  <a:srgbClr val="003865"/>
                </a:solidFill>
                <a:cs typeface="Arial" panose="020B0604020202020204" pitchFamily="34" charset="0"/>
              </a:rPr>
              <a:t>Using the mean of .60 and a standard error of</a:t>
            </a:r>
            <a:endParaRPr lang="en-US" b="1" dirty="0">
              <a:solidFill>
                <a:srgbClr val="003865"/>
              </a:solidFill>
              <a:cs typeface="Arial" panose="020B0604020202020204" pitchFamily="34" charset="0"/>
            </a:endParaRPr>
          </a:p>
        </p:txBody>
      </p:sp>
      <p:graphicFrame>
        <p:nvGraphicFramePr>
          <p:cNvPr id="9" name="Object 3" descr="Begin equation. sigma subscript p overbar baseline equals .0894. End equation.">
            <a:extLst>
              <a:ext uri="{FF2B5EF4-FFF2-40B4-BE49-F238E27FC236}">
                <a16:creationId xmlns:a16="http://schemas.microsoft.com/office/drawing/2014/main" id="{8440857F-3FF5-46A1-832C-D7C0EDF01B2D}"/>
              </a:ext>
            </a:extLst>
          </p:cNvPr>
          <p:cNvGraphicFramePr>
            <a:graphicFrameLocks noGrp="1" noChangeAspect="1"/>
          </p:cNvGraphicFramePr>
          <p:nvPr>
            <p:ph idx="10"/>
            <p:extLst>
              <p:ext uri="{D42A27DB-BD31-4B8C-83A1-F6EECF244321}">
                <p14:modId xmlns:p14="http://schemas.microsoft.com/office/powerpoint/2010/main" val="3030609503"/>
              </p:ext>
            </p:extLst>
          </p:nvPr>
        </p:nvGraphicFramePr>
        <p:xfrm>
          <a:off x="6815011" y="2584291"/>
          <a:ext cx="1473200" cy="419100"/>
        </p:xfrm>
        <a:graphic>
          <a:graphicData uri="http://schemas.openxmlformats.org/presentationml/2006/ole">
            <mc:AlternateContent xmlns:mc="http://schemas.openxmlformats.org/markup-compatibility/2006">
              <mc:Choice xmlns:v="urn:schemas-microsoft-com:vml" Requires="v">
                <p:oleObj name="Equation" r:id="rId4" imgW="1473120" imgH="419040" progId="Equation.DSMT4">
                  <p:embed/>
                </p:oleObj>
              </mc:Choice>
              <mc:Fallback>
                <p:oleObj name="Equation" r:id="rId4" imgW="1473120" imgH="419040" progId="Equation.DSMT4">
                  <p:embed/>
                  <p:pic>
                    <p:nvPicPr>
                      <p:cNvPr id="9" name="Object 3" descr="Begin equation. sigma subscript p overbar baseline equals .0894. End equation.">
                        <a:extLst>
                          <a:ext uri="{FF2B5EF4-FFF2-40B4-BE49-F238E27FC236}">
                            <a16:creationId xmlns:a16="http://schemas.microsoft.com/office/drawing/2014/main" id="{8440857F-3FF5-46A1-832C-D7C0EDF01B2D}"/>
                          </a:ext>
                        </a:extLst>
                      </p:cNvPr>
                      <p:cNvPicPr/>
                      <p:nvPr/>
                    </p:nvPicPr>
                    <p:blipFill>
                      <a:blip r:embed="rId5"/>
                      <a:stretch>
                        <a:fillRect/>
                      </a:stretch>
                    </p:blipFill>
                    <p:spPr>
                      <a:xfrm>
                        <a:off x="6815011" y="2584291"/>
                        <a:ext cx="1473200" cy="4191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903CB8CD-24F5-40F9-84FE-F71A7FBBC679}"/>
                  </a:ext>
                </a:extLst>
              </p:cNvPr>
              <p:cNvSpPr>
                <a:spLocks noGrp="1"/>
              </p:cNvSpPr>
              <p:nvPr>
                <p:ph idx="11"/>
              </p:nvPr>
            </p:nvSpPr>
            <p:spPr>
              <a:xfrm>
                <a:off x="476843" y="2530794"/>
                <a:ext cx="11237976" cy="2024480"/>
              </a:xfrm>
            </p:spPr>
            <p:txBody>
              <a:bodyPr/>
              <a:lstStyle/>
              <a:p>
                <a:pPr lvl="0" indent="7818120" algn="l">
                  <a:spcBef>
                    <a:spcPts val="1800"/>
                  </a:spcBef>
                  <a:buClr>
                    <a:srgbClr val="003865"/>
                  </a:buClr>
                </a:pPr>
                <a:r>
                  <a:rPr lang="en-US" dirty="0">
                    <a:solidFill>
                      <a:srgbClr val="003865"/>
                    </a:solidFill>
                    <a:cs typeface="Arial" panose="020B0604020202020204" pitchFamily="34" charset="0"/>
                  </a:rPr>
                  <a:t>we can use Excel’s NORM.S.DIST function to make the calculation.</a:t>
                </a:r>
              </a:p>
              <a:p>
                <a:pPr marL="228600" lvl="0" indent="-228600" algn="l">
                  <a:spcBef>
                    <a:spcPts val="1800"/>
                  </a:spcBef>
                  <a:buClr>
                    <a:srgbClr val="003865"/>
                  </a:buClr>
                  <a:buFont typeface="Arial" panose="020B0604020202020204" pitchFamily="34" charset="0"/>
                  <a:buChar char="•"/>
                </a:pPr>
                <a:r>
                  <a:rPr lang="en-US" dirty="0">
                    <a:solidFill>
                      <a:srgbClr val="003865"/>
                    </a:solidFill>
                    <a:cs typeface="Arial" panose="020B0604020202020204" pitchFamily="34" charset="0"/>
                  </a:rPr>
                  <a:t>Entering the formula = NORM.S.DIST((.65-.6)/.0894, TRUE) in a cell provides the cumulative probability corresponding to </a:t>
                </a:r>
                <a14:m>
                  <m:oMath xmlns:m="http://schemas.openxmlformats.org/officeDocument/2006/math">
                    <m:acc>
                      <m:accPr>
                        <m:chr m:val="̅"/>
                        <m:ctrlPr>
                          <a:rPr lang="en-US" i="1">
                            <a:solidFill>
                              <a:srgbClr val="003865"/>
                            </a:solidFill>
                            <a:latin typeface="Cambria Math" panose="02040503050406030204" pitchFamily="18" charset="0"/>
                            <a:cs typeface="Arial" panose="020B0604020202020204" pitchFamily="34" charset="0"/>
                          </a:rPr>
                        </m:ctrlPr>
                      </m:accPr>
                      <m:e>
                        <m:r>
                          <m:rPr>
                            <m:nor/>
                          </m:rPr>
                          <a:rPr lang="en-US" i="1">
                            <a:solidFill>
                              <a:srgbClr val="003865"/>
                            </a:solidFill>
                            <a:cs typeface="Arial" panose="020B0604020202020204" pitchFamily="34" charset="0"/>
                          </a:rPr>
                          <m:t>p</m:t>
                        </m:r>
                      </m:e>
                    </m:acc>
                  </m:oMath>
                </a14:m>
                <a:r>
                  <a:rPr lang="en-US" i="1" dirty="0">
                    <a:solidFill>
                      <a:srgbClr val="003865"/>
                    </a:solidFill>
                    <a:cs typeface="Arial" panose="020B0604020202020204" pitchFamily="34" charset="0"/>
                  </a:rPr>
                  <a:t> </a:t>
                </a:r>
                <a:r>
                  <a:rPr lang="en-US" dirty="0">
                    <a:solidFill>
                      <a:srgbClr val="003865"/>
                    </a:solidFill>
                    <a:cs typeface="Arial" panose="020B0604020202020204" pitchFamily="34" charset="0"/>
                  </a:rPr>
                  <a:t>=.65. The value is </a:t>
                </a:r>
                <a:r>
                  <a:rPr lang="en-US" b="1" dirty="0">
                    <a:solidFill>
                      <a:srgbClr val="003865"/>
                    </a:solidFill>
                    <a:cs typeface="Arial" panose="020B0604020202020204" pitchFamily="34" charset="0"/>
                  </a:rPr>
                  <a:t>.7120.</a:t>
                </a:r>
              </a:p>
            </p:txBody>
          </p:sp>
        </mc:Choice>
        <mc:Fallback xmlns="">
          <p:sp>
            <p:nvSpPr>
              <p:cNvPr id="4" name="Content Placeholder 4">
                <a:extLst>
                  <a:ext uri="{FF2B5EF4-FFF2-40B4-BE49-F238E27FC236}">
                    <a16:creationId xmlns:a16="http://schemas.microsoft.com/office/drawing/2014/main" id="{903CB8CD-24F5-40F9-84FE-F71A7FBBC679}"/>
                  </a:ext>
                </a:extLst>
              </p:cNvPr>
              <p:cNvSpPr>
                <a:spLocks noGrp="1" noRot="1" noChangeAspect="1" noMove="1" noResize="1" noEditPoints="1" noAdjustHandles="1" noChangeArrowheads="1" noChangeShapeType="1" noTextEdit="1"/>
              </p:cNvSpPr>
              <p:nvPr>
                <p:ph idx="11"/>
              </p:nvPr>
            </p:nvSpPr>
            <p:spPr>
              <a:xfrm>
                <a:off x="476843" y="2530794"/>
                <a:ext cx="11237976" cy="2024480"/>
              </a:xfrm>
              <a:blipFill>
                <a:blip r:embed="rId6"/>
                <a:stretch>
                  <a:fillRect l="-813" t="-2108" b="-301"/>
                </a:stretch>
              </a:blipFill>
            </p:spPr>
            <p:txBody>
              <a:bodyPr/>
              <a:lstStyle/>
              <a:p>
                <a:r>
                  <a:rPr lang="en-US">
                    <a:noFill/>
                  </a:rPr>
                  <a:t> </a:t>
                </a:r>
              </a:p>
            </p:txBody>
          </p:sp>
        </mc:Fallback>
      </mc:AlternateContent>
    </p:spTree>
    <p:extLst>
      <p:ext uri="{BB962C8B-B14F-4D97-AF65-F5344CB8AC3E}">
        <p14:creationId xmlns:p14="http://schemas.microsoft.com/office/powerpoint/2010/main" val="712243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FC7F61-8C35-4FE3-AE9F-4FAFB5E035A0}"/>
                  </a:ext>
                  <a:ext uri="{C183D7F6-B498-43B3-948B-1728B52AA6E4}">
                    <adec:decorative xmlns:adec="http://schemas.microsoft.com/office/drawing/2017/decorative" val="0"/>
                  </a:ext>
                </a:extLst>
              </p:cNvPr>
              <p:cNvSpPr>
                <a:spLocks noGrp="1"/>
              </p:cNvSpPr>
              <p:nvPr>
                <p:ph type="title"/>
              </p:nvPr>
            </p:nvSpPr>
            <p:spPr/>
            <p:txBody>
              <a:bodyPr/>
              <a:lstStyle/>
              <a:p>
                <a:r>
                  <a:rPr lang="en-IN" dirty="0">
                    <a:solidFill>
                      <a:srgbClr val="003865"/>
                    </a:solidFill>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m:rPr>
                            <m:nor/>
                          </m:rPr>
                          <a:rPr lang="en-US" i="1">
                            <a:solidFill>
                              <a:srgbClr val="003865"/>
                            </a:solidFill>
                          </a:rPr>
                          <m:t>p</m:t>
                        </m:r>
                      </m:e>
                    </m:acc>
                  </m:oMath>
                </a14:m>
                <a:r>
                  <a:rPr lang="en-IN" i="1" dirty="0">
                    <a:solidFill>
                      <a:srgbClr val="003865"/>
                    </a:solidFill>
                  </a:rPr>
                  <a:t> </a:t>
                </a:r>
                <a:r>
                  <a:rPr lang="en-US" dirty="0">
                    <a:solidFill>
                      <a:srgbClr val="003865"/>
                    </a:solidFill>
                  </a:rPr>
                  <a:t>(8 of 9)</a:t>
                </a:r>
                <a:endParaRPr lang="en-IN" dirty="0"/>
              </a:p>
            </p:txBody>
          </p:sp>
        </mc:Choice>
        <mc:Fallback xmlns="">
          <p:sp>
            <p:nvSpPr>
              <p:cNvPr id="2" name="Title 1">
                <a:extLst>
                  <a:ext uri="{FF2B5EF4-FFF2-40B4-BE49-F238E27FC236}">
                    <a16:creationId xmlns:a16="http://schemas.microsoft.com/office/drawing/2014/main" id="{13FC7F61-8C35-4FE3-AE9F-4FAFB5E035A0}"/>
                  </a:ext>
                  <a:ext uri="{C183D7F6-B498-43B3-948B-1728B52AA6E4}">
                    <adec:decorative xmlns:adec="http://schemas.microsoft.com/office/drawing/2017/decorative" val="0"/>
                  </a:ext>
                </a:extLst>
              </p:cNvPr>
              <p:cNvSpPr>
                <a:spLocks noGrp="1" noRot="1" noChangeAspect="1" noMove="1" noResize="1" noEditPoints="1" noAdjustHandles="1" noChangeArrowheads="1" noChangeShapeType="1" noTextEdit="1"/>
              </p:cNvSpPr>
              <p:nvPr>
                <p:ph type="title"/>
              </p:nvPr>
            </p:nvSpPr>
            <p:spPr>
              <a:blipFill>
                <a:blip r:embed="rId3"/>
                <a:stretch>
                  <a:fillRect t="-1407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F9699CD-0AEC-47A1-AA1D-DA4D95772F52}"/>
              </a:ext>
              <a:ext uri="{C183D7F6-B498-43B3-948B-1728B52AA6E4}">
                <adec:decorative xmlns:adec="http://schemas.microsoft.com/office/drawing/2017/decorative" val="0"/>
              </a:ext>
            </a:extLst>
          </p:cNvPr>
          <p:cNvSpPr>
            <a:spLocks noGrp="1"/>
          </p:cNvSpPr>
          <p:nvPr>
            <p:ph idx="1"/>
          </p:nvPr>
        </p:nvSpPr>
        <p:spPr>
          <a:xfrm>
            <a:off x="476844" y="1944375"/>
            <a:ext cx="11237976" cy="1463040"/>
          </a:xfrm>
        </p:spPr>
        <p:txBody>
          <a:bodyPr/>
          <a:lstStyle/>
          <a:p>
            <a:pPr lvl="0" algn="l">
              <a:buClr>
                <a:srgbClr val="003865"/>
              </a:buClr>
            </a:pPr>
            <a:r>
              <a:rPr lang="en-IN" b="1" u="sng" dirty="0">
                <a:solidFill>
                  <a:srgbClr val="003865"/>
                </a:solidFill>
              </a:rPr>
              <a:t>Example:</a:t>
            </a:r>
            <a:r>
              <a:rPr lang="en-IN" dirty="0">
                <a:solidFill>
                  <a:srgbClr val="003865"/>
                </a:solidFill>
              </a:rPr>
              <a:t> EAI Employee Data</a:t>
            </a:r>
          </a:p>
          <a:p>
            <a:pPr marL="228600" lvl="0" indent="-228600" algn="l">
              <a:buClr>
                <a:srgbClr val="003865"/>
              </a:buClr>
              <a:buFont typeface="Arial" panose="020B0604020202020204" pitchFamily="34" charset="0"/>
              <a:buChar char="•"/>
            </a:pPr>
            <a:r>
              <a:rPr lang="en-US" dirty="0">
                <a:solidFill>
                  <a:srgbClr val="003865"/>
                </a:solidFill>
                <a:cs typeface="Arial" panose="020B0604020202020204" pitchFamily="34" charset="0"/>
              </a:rPr>
              <a:t>Entering the formula = NORM.S.DIST ((.55-.6)/.0894,TRUE) in a cell provides the cumulative probability corresponding to        </a:t>
            </a:r>
          </a:p>
        </p:txBody>
      </p:sp>
      <p:graphicFrame>
        <p:nvGraphicFramePr>
          <p:cNvPr id="12" name="Object 3" descr="Begin equation. p overbar equals .55. End equation.">
            <a:extLst>
              <a:ext uri="{FF2B5EF4-FFF2-40B4-BE49-F238E27FC236}">
                <a16:creationId xmlns:a16="http://schemas.microsoft.com/office/drawing/2014/main" id="{EF3F06AE-CDB8-44D1-858D-72DEE602839E}"/>
              </a:ext>
            </a:extLst>
          </p:cNvPr>
          <p:cNvGraphicFramePr>
            <a:graphicFrameLocks noGrp="1" noChangeAspect="1"/>
          </p:cNvGraphicFramePr>
          <p:nvPr>
            <p:ph idx="11"/>
            <p:extLst>
              <p:ext uri="{D42A27DB-BD31-4B8C-83A1-F6EECF244321}">
                <p14:modId xmlns:p14="http://schemas.microsoft.com/office/powerpoint/2010/main" val="2442793546"/>
              </p:ext>
            </p:extLst>
          </p:nvPr>
        </p:nvGraphicFramePr>
        <p:xfrm>
          <a:off x="6640776" y="2992438"/>
          <a:ext cx="1041400" cy="342900"/>
        </p:xfrm>
        <a:graphic>
          <a:graphicData uri="http://schemas.openxmlformats.org/presentationml/2006/ole">
            <mc:AlternateContent xmlns:mc="http://schemas.openxmlformats.org/markup-compatibility/2006">
              <mc:Choice xmlns:v="urn:schemas-microsoft-com:vml" Requires="v">
                <p:oleObj name="Equation" r:id="rId4" imgW="1041120" imgH="342720" progId="Equation.DSMT4">
                  <p:embed/>
                </p:oleObj>
              </mc:Choice>
              <mc:Fallback>
                <p:oleObj name="Equation" r:id="rId4" imgW="1041120" imgH="342720" progId="Equation.DSMT4">
                  <p:embed/>
                  <p:pic>
                    <p:nvPicPr>
                      <p:cNvPr id="12" name="Object 3" descr="Begin equation. p overbar equals .55. End equation.">
                        <a:extLst>
                          <a:ext uri="{FF2B5EF4-FFF2-40B4-BE49-F238E27FC236}">
                            <a16:creationId xmlns:a16="http://schemas.microsoft.com/office/drawing/2014/main" id="{EF3F06AE-CDB8-44D1-858D-72DEE602839E}"/>
                          </a:ext>
                        </a:extLst>
                      </p:cNvPr>
                      <p:cNvPicPr/>
                      <p:nvPr/>
                    </p:nvPicPr>
                    <p:blipFill>
                      <a:blip r:embed="rId5"/>
                      <a:stretch>
                        <a:fillRect/>
                      </a:stretch>
                    </p:blipFill>
                    <p:spPr>
                      <a:xfrm>
                        <a:off x="6640776" y="2992438"/>
                        <a:ext cx="10414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A9AF04F-EC7E-41FF-B46F-4CCBB783F2F3}"/>
              </a:ext>
              <a:ext uri="{C183D7F6-B498-43B3-948B-1728B52AA6E4}">
                <adec:decorative xmlns:adec="http://schemas.microsoft.com/office/drawing/2017/decorative" val="0"/>
              </a:ext>
            </a:extLst>
          </p:cNvPr>
          <p:cNvSpPr>
            <a:spLocks noGrp="1"/>
          </p:cNvSpPr>
          <p:nvPr>
            <p:ph idx="13"/>
          </p:nvPr>
        </p:nvSpPr>
        <p:spPr>
          <a:xfrm>
            <a:off x="7660336" y="2906714"/>
            <a:ext cx="2834640" cy="457200"/>
          </a:xfrm>
        </p:spPr>
        <p:txBody>
          <a:bodyPr/>
          <a:lstStyle/>
          <a:p>
            <a:pPr algn="l"/>
            <a:r>
              <a:rPr lang="en-US" dirty="0">
                <a:solidFill>
                  <a:srgbClr val="003865"/>
                </a:solidFill>
                <a:cs typeface="Arial" panose="020B0604020202020204" pitchFamily="34" charset="0"/>
              </a:rPr>
              <a:t>The value is </a:t>
            </a:r>
            <a:r>
              <a:rPr lang="en-US" b="1" dirty="0">
                <a:solidFill>
                  <a:srgbClr val="003865"/>
                </a:solidFill>
                <a:cs typeface="Arial" panose="020B0604020202020204" pitchFamily="34" charset="0"/>
              </a:rPr>
              <a:t>.2880.</a:t>
            </a:r>
          </a:p>
        </p:txBody>
      </p:sp>
      <p:sp>
        <p:nvSpPr>
          <p:cNvPr id="6" name="Content Placeholder 5">
            <a:extLst>
              <a:ext uri="{FF2B5EF4-FFF2-40B4-BE49-F238E27FC236}">
                <a16:creationId xmlns:a16="http://schemas.microsoft.com/office/drawing/2014/main" id="{F79DAA96-CEF2-46B8-9BA1-B95DF971A829}"/>
              </a:ext>
              <a:ext uri="{C183D7F6-B498-43B3-948B-1728B52AA6E4}">
                <adec:decorative xmlns:adec="http://schemas.microsoft.com/office/drawing/2017/decorative" val="0"/>
              </a:ext>
            </a:extLst>
          </p:cNvPr>
          <p:cNvSpPr>
            <a:spLocks noGrp="1"/>
          </p:cNvSpPr>
          <p:nvPr>
            <p:ph idx="15"/>
          </p:nvPr>
        </p:nvSpPr>
        <p:spPr>
          <a:xfrm>
            <a:off x="474462" y="3499750"/>
            <a:ext cx="3291840" cy="457200"/>
          </a:xfrm>
        </p:spPr>
        <p:txBody>
          <a:bodyPr/>
          <a:lstStyle/>
          <a:p>
            <a:pPr marL="228600" indent="-228600" algn="l">
              <a:buFont typeface="Arial" panose="020B0604020202020204" pitchFamily="34" charset="0"/>
              <a:buChar char="•"/>
            </a:pPr>
            <a:r>
              <a:rPr lang="en-US" dirty="0">
                <a:solidFill>
                  <a:srgbClr val="003865"/>
                </a:solidFill>
                <a:cs typeface="Arial" panose="020B0604020202020204" pitchFamily="34" charset="0"/>
              </a:rPr>
              <a:t>So, the probability of</a:t>
            </a:r>
            <a:endParaRPr lang="en-IN" dirty="0"/>
          </a:p>
        </p:txBody>
      </p:sp>
      <p:graphicFrame>
        <p:nvGraphicFramePr>
          <p:cNvPr id="14" name="Object 6" descr="p overbar being in the interval from .55 to .65 is given by">
            <a:extLst>
              <a:ext uri="{FF2B5EF4-FFF2-40B4-BE49-F238E27FC236}">
                <a16:creationId xmlns:a16="http://schemas.microsoft.com/office/drawing/2014/main" id="{4B10878E-8C6B-4F25-9FD4-32C55157EA64}"/>
              </a:ext>
            </a:extLst>
          </p:cNvPr>
          <p:cNvGraphicFramePr>
            <a:graphicFrameLocks noGrp="1" noChangeAspect="1"/>
          </p:cNvGraphicFramePr>
          <p:nvPr>
            <p:ph idx="10"/>
            <p:extLst>
              <p:ext uri="{D42A27DB-BD31-4B8C-83A1-F6EECF244321}">
                <p14:modId xmlns:p14="http://schemas.microsoft.com/office/powerpoint/2010/main" val="2738606783"/>
              </p:ext>
            </p:extLst>
          </p:nvPr>
        </p:nvGraphicFramePr>
        <p:xfrm>
          <a:off x="3719513" y="3587982"/>
          <a:ext cx="6616440" cy="355320"/>
        </p:xfrm>
        <a:graphic>
          <a:graphicData uri="http://schemas.openxmlformats.org/presentationml/2006/ole">
            <mc:AlternateContent xmlns:mc="http://schemas.openxmlformats.org/markup-compatibility/2006">
              <mc:Choice xmlns:v="urn:schemas-microsoft-com:vml" Requires="v">
                <p:oleObj name="Equation" r:id="rId6" imgW="6616440" imgH="355320" progId="Equation.DSMT4">
                  <p:embed/>
                </p:oleObj>
              </mc:Choice>
              <mc:Fallback>
                <p:oleObj name="Equation" r:id="rId6" imgW="6616440" imgH="355320" progId="Equation.DSMT4">
                  <p:embed/>
                  <p:pic>
                    <p:nvPicPr>
                      <p:cNvPr id="14" name="Object 6" descr="p overbar being in the interval from .55 to .65 is given by">
                        <a:extLst>
                          <a:ext uri="{FF2B5EF4-FFF2-40B4-BE49-F238E27FC236}">
                            <a16:creationId xmlns:a16="http://schemas.microsoft.com/office/drawing/2014/main" id="{4B10878E-8C6B-4F25-9FD4-32C55157EA64}"/>
                          </a:ext>
                        </a:extLst>
                      </p:cNvPr>
                      <p:cNvPicPr/>
                      <p:nvPr/>
                    </p:nvPicPr>
                    <p:blipFill>
                      <a:blip r:embed="rId7"/>
                      <a:stretch>
                        <a:fillRect/>
                      </a:stretch>
                    </p:blipFill>
                    <p:spPr>
                      <a:xfrm>
                        <a:off x="3719513" y="3587982"/>
                        <a:ext cx="6616440" cy="355320"/>
                      </a:xfrm>
                      <a:prstGeom prst="rect">
                        <a:avLst/>
                      </a:prstGeom>
                    </p:spPr>
                  </p:pic>
                </p:oleObj>
              </mc:Fallback>
            </mc:AlternateContent>
          </a:graphicData>
        </a:graphic>
      </p:graphicFrame>
      <p:graphicFrame>
        <p:nvGraphicFramePr>
          <p:cNvPr id="16" name="Object 8" descr="Begin equation. .7120 minus .2880 equals .4240. End equation.">
            <a:extLst>
              <a:ext uri="{FF2B5EF4-FFF2-40B4-BE49-F238E27FC236}">
                <a16:creationId xmlns:a16="http://schemas.microsoft.com/office/drawing/2014/main" id="{AE9CD860-D14C-495C-8D9E-B1E83ED7D2DB}"/>
              </a:ext>
            </a:extLst>
          </p:cNvPr>
          <p:cNvGraphicFramePr>
            <a:graphicFrameLocks noGrp="1" noChangeAspect="1"/>
          </p:cNvGraphicFramePr>
          <p:nvPr>
            <p:ph idx="14"/>
            <p:extLst>
              <p:ext uri="{D42A27DB-BD31-4B8C-83A1-F6EECF244321}">
                <p14:modId xmlns:p14="http://schemas.microsoft.com/office/powerpoint/2010/main" val="4031951333"/>
              </p:ext>
            </p:extLst>
          </p:nvPr>
        </p:nvGraphicFramePr>
        <p:xfrm>
          <a:off x="779424" y="3952187"/>
          <a:ext cx="2984500" cy="292100"/>
        </p:xfrm>
        <a:graphic>
          <a:graphicData uri="http://schemas.openxmlformats.org/presentationml/2006/ole">
            <mc:AlternateContent xmlns:mc="http://schemas.openxmlformats.org/markup-compatibility/2006">
              <mc:Choice xmlns:v="urn:schemas-microsoft-com:vml" Requires="v">
                <p:oleObj name="Equation" r:id="rId8" imgW="2984400" imgH="291960" progId="Equation.DSMT4">
                  <p:embed/>
                </p:oleObj>
              </mc:Choice>
              <mc:Fallback>
                <p:oleObj name="Equation" r:id="rId8" imgW="2984400" imgH="291960" progId="Equation.DSMT4">
                  <p:embed/>
                  <p:pic>
                    <p:nvPicPr>
                      <p:cNvPr id="16" name="Object 8" descr="Begin equation. .7120 minus .2880 equals .4240. End equation.">
                        <a:extLst>
                          <a:ext uri="{FF2B5EF4-FFF2-40B4-BE49-F238E27FC236}">
                            <a16:creationId xmlns:a16="http://schemas.microsoft.com/office/drawing/2014/main" id="{AE9CD860-D14C-495C-8D9E-B1E83ED7D2DB}"/>
                          </a:ext>
                        </a:extLst>
                      </p:cNvPr>
                      <p:cNvPicPr/>
                      <p:nvPr/>
                    </p:nvPicPr>
                    <p:blipFill>
                      <a:blip r:embed="rId9"/>
                      <a:stretch>
                        <a:fillRect/>
                      </a:stretch>
                    </p:blipFill>
                    <p:spPr>
                      <a:xfrm>
                        <a:off x="779424" y="3952187"/>
                        <a:ext cx="2984500" cy="292100"/>
                      </a:xfrm>
                      <a:prstGeom prst="rect">
                        <a:avLst/>
                      </a:prstGeom>
                    </p:spPr>
                  </p:pic>
                </p:oleObj>
              </mc:Fallback>
            </mc:AlternateContent>
          </a:graphicData>
        </a:graphic>
      </p:graphicFrame>
    </p:spTree>
    <p:extLst>
      <p:ext uri="{BB962C8B-B14F-4D97-AF65-F5344CB8AC3E}">
        <p14:creationId xmlns:p14="http://schemas.microsoft.com/office/powerpoint/2010/main" val="262854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4F236F-7B59-41C5-9FC0-3250ADEF72A7}"/>
                  </a:ext>
                </a:extLst>
              </p:cNvPr>
              <p:cNvSpPr>
                <a:spLocks noGrp="1"/>
              </p:cNvSpPr>
              <p:nvPr>
                <p:ph type="title"/>
              </p:nvPr>
            </p:nvSpPr>
            <p:spPr/>
            <p:txBody>
              <a:bodyPr/>
              <a:lstStyle/>
              <a:p>
                <a:r>
                  <a:rPr lang="en-IN" dirty="0">
                    <a:solidFill>
                      <a:srgbClr val="003865"/>
                    </a:solidFill>
                    <a:latin typeface="+mn-lt"/>
                  </a:rPr>
                  <a:t>Sampling Distribution of </a:t>
                </a:r>
                <a14:m>
                  <m:oMath xmlns:m="http://schemas.openxmlformats.org/officeDocument/2006/math">
                    <m:acc>
                      <m:accPr>
                        <m:chr m:val="̅"/>
                        <m:ctrlPr>
                          <a:rPr lang="en-IN" i="1">
                            <a:solidFill>
                              <a:srgbClr val="003865"/>
                            </a:solidFill>
                            <a:latin typeface="Cambria Math" panose="02040503050406030204" pitchFamily="18" charset="0"/>
                          </a:rPr>
                        </m:ctrlPr>
                      </m:accPr>
                      <m:e>
                        <m:r>
                          <m:rPr>
                            <m:nor/>
                          </m:rPr>
                          <a:rPr lang="en-US" i="1">
                            <a:solidFill>
                              <a:srgbClr val="003865"/>
                            </a:solidFill>
                            <a:latin typeface="+mn-lt"/>
                          </a:rPr>
                          <m:t>p</m:t>
                        </m:r>
                      </m:e>
                    </m:acc>
                  </m:oMath>
                </a14:m>
                <a:r>
                  <a:rPr lang="en-IN" i="1" dirty="0">
                    <a:solidFill>
                      <a:srgbClr val="003865"/>
                    </a:solidFill>
                    <a:latin typeface="+mn-lt"/>
                  </a:rPr>
                  <a:t> </a:t>
                </a:r>
                <a:r>
                  <a:rPr lang="en-US" dirty="0">
                    <a:solidFill>
                      <a:srgbClr val="003865"/>
                    </a:solidFill>
                    <a:latin typeface="+mn-lt"/>
                  </a:rPr>
                  <a:t>(9 of 9)</a:t>
                </a:r>
                <a:endParaRPr lang="en-IN" dirty="0">
                  <a:latin typeface="+mn-lt"/>
                </a:endParaRPr>
              </a:p>
            </p:txBody>
          </p:sp>
        </mc:Choice>
        <mc:Fallback xmlns="">
          <p:sp>
            <p:nvSpPr>
              <p:cNvPr id="2" name="Title 1">
                <a:extLst>
                  <a:ext uri="{FF2B5EF4-FFF2-40B4-BE49-F238E27FC236}">
                    <a16:creationId xmlns:a16="http://schemas.microsoft.com/office/drawing/2014/main" id="{E34F236F-7B59-41C5-9FC0-3250ADEF72A7}"/>
                  </a:ext>
                </a:extLst>
              </p:cNvPr>
              <p:cNvSpPr>
                <a:spLocks noGrp="1" noRot="1" noChangeAspect="1" noMove="1" noResize="1" noEditPoints="1" noAdjustHandles="1" noChangeArrowheads="1" noChangeShapeType="1" noTextEdit="1"/>
              </p:cNvSpPr>
              <p:nvPr>
                <p:ph type="title"/>
              </p:nvPr>
            </p:nvSpPr>
            <p:spPr>
              <a:blipFill>
                <a:blip r:embed="rId2"/>
                <a:stretch>
                  <a:fillRect t="-14070"/>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BEF0B5AE-C3F6-4097-94E1-DF7F190D53A7}"/>
              </a:ext>
            </a:extLst>
          </p:cNvPr>
          <p:cNvSpPr>
            <a:spLocks noGrp="1"/>
          </p:cNvSpPr>
          <p:nvPr>
            <p:ph sz="half" idx="1"/>
          </p:nvPr>
        </p:nvSpPr>
        <p:spPr>
          <a:xfrm>
            <a:off x="476843" y="1825625"/>
            <a:ext cx="11238313" cy="487269"/>
          </a:xfrm>
        </p:spPr>
        <p:txBody>
          <a:bodyPr/>
          <a:lstStyle/>
          <a:p>
            <a:r>
              <a:rPr lang="en-IN" b="1" u="sng" dirty="0"/>
              <a:t>Example:</a:t>
            </a:r>
            <a:r>
              <a:rPr lang="en-IN" dirty="0"/>
              <a:t> EAI Employee Data</a:t>
            </a:r>
          </a:p>
        </p:txBody>
      </p:sp>
      <p:pic>
        <p:nvPicPr>
          <p:cNvPr id="5" name="Picture 3" descr="A sampling distribution is plotted over p bar with mean equals0.60 and sigma subscript p bar equals 0.0894. The region between the left tail of the curve and p bar equals 0.55 is P of p bar less than 0.55 equals 0.2877. The region between the p bar values 0.55 and 0.65 is P of 0.55 less than or equal to p bar, less than or equal to 0.65 equals 0.7123 minus 0.2877 equals 0.4246.">
            <a:extLst>
              <a:ext uri="{FF2B5EF4-FFF2-40B4-BE49-F238E27FC236}">
                <a16:creationId xmlns:a16="http://schemas.microsoft.com/office/drawing/2014/main" id="{FFB07C00-E5A0-4E5D-95B2-CF240D566AC6}"/>
              </a:ext>
            </a:extLst>
          </p:cNvPr>
          <p:cNvPicPr>
            <a:picLocks noGrp="1" noChangeAspect="1"/>
          </p:cNvPicPr>
          <p:nvPr>
            <p:ph sz="half" idx="2"/>
          </p:nvPr>
        </p:nvPicPr>
        <p:blipFill>
          <a:blip r:embed="rId3"/>
          <a:stretch>
            <a:fillRect/>
          </a:stretch>
        </p:blipFill>
        <p:spPr>
          <a:xfrm>
            <a:off x="1635919" y="2458522"/>
            <a:ext cx="9048750" cy="3838575"/>
          </a:xfrm>
          <a:prstGeom prst="rect">
            <a:avLst/>
          </a:prstGeom>
        </p:spPr>
      </p:pic>
    </p:spTree>
    <p:extLst>
      <p:ext uri="{BB962C8B-B14F-4D97-AF65-F5344CB8AC3E}">
        <p14:creationId xmlns:p14="http://schemas.microsoft.com/office/powerpoint/2010/main" val="310269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End of Chapter 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IN" dirty="0"/>
              <a:t>Selecting a Sample</a:t>
            </a:r>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dirty="0">
                <a:solidFill>
                  <a:srgbClr val="003865"/>
                </a:solidFill>
                <a:cs typeface="Arial" panose="020B0604020202020204" pitchFamily="34" charset="0"/>
              </a:rPr>
              <a:t>Sampling from a Finite Population</a:t>
            </a:r>
          </a:p>
          <a:p>
            <a:r>
              <a:rPr lang="en-US" dirty="0">
                <a:solidFill>
                  <a:srgbClr val="003865"/>
                </a:solidFill>
                <a:cs typeface="Arial" panose="020B0604020202020204" pitchFamily="34" charset="0"/>
              </a:rPr>
              <a:t>Sampling from an Infinite Population</a:t>
            </a:r>
          </a:p>
        </p:txBody>
      </p:sp>
    </p:spTree>
    <p:extLst>
      <p:ext uri="{BB962C8B-B14F-4D97-AF65-F5344CB8AC3E}">
        <p14:creationId xmlns:p14="http://schemas.microsoft.com/office/powerpoint/2010/main" val="165788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dirty="0"/>
              <a:t>Sampling from a Finite Population (1 of 4)</a:t>
            </a:r>
            <a:endParaRPr lang="en-IN" dirty="0"/>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u="sng" dirty="0"/>
              <a:t>Finite populations</a:t>
            </a:r>
            <a:r>
              <a:rPr lang="en-US" dirty="0"/>
              <a:t> are often defined by lists such as:</a:t>
            </a:r>
          </a:p>
          <a:p>
            <a:pPr lvl="1"/>
            <a:r>
              <a:rPr lang="en-US" dirty="0">
                <a:solidFill>
                  <a:srgbClr val="003865"/>
                </a:solidFill>
              </a:rPr>
              <a:t>Organization membership roster</a:t>
            </a:r>
          </a:p>
          <a:p>
            <a:pPr lvl="1"/>
            <a:r>
              <a:rPr lang="en-US" dirty="0">
                <a:solidFill>
                  <a:srgbClr val="003865"/>
                </a:solidFill>
              </a:rPr>
              <a:t>Credit card account numbers</a:t>
            </a:r>
          </a:p>
          <a:p>
            <a:pPr lvl="1"/>
            <a:r>
              <a:rPr lang="en-US" dirty="0">
                <a:solidFill>
                  <a:srgbClr val="003865"/>
                </a:solidFill>
              </a:rPr>
              <a:t>Inventory product numbers</a:t>
            </a:r>
          </a:p>
          <a:p>
            <a:pPr lvl="1"/>
            <a:r>
              <a:rPr lang="en-US" dirty="0">
                <a:solidFill>
                  <a:srgbClr val="003865"/>
                </a:solidFill>
                <a:cs typeface="Arial" panose="020B0604020202020204" pitchFamily="34" charset="0"/>
              </a:rPr>
              <a:t>A </a:t>
            </a:r>
            <a:r>
              <a:rPr lang="en-US" u="sng" dirty="0">
                <a:solidFill>
                  <a:srgbClr val="003865"/>
                </a:solidFill>
                <a:cs typeface="Arial" panose="020B0604020202020204" pitchFamily="34" charset="0"/>
              </a:rPr>
              <a:t>simple random sample of size </a:t>
            </a:r>
            <a:r>
              <a:rPr lang="en-US" i="1" u="sng" dirty="0">
                <a:solidFill>
                  <a:srgbClr val="003865"/>
                </a:solidFill>
                <a:cs typeface="Arial" panose="020B0604020202020204" pitchFamily="34" charset="0"/>
              </a:rPr>
              <a:t>n</a:t>
            </a:r>
            <a:r>
              <a:rPr lang="en-US" u="sng" dirty="0">
                <a:solidFill>
                  <a:srgbClr val="003865"/>
                </a:solidFill>
                <a:cs typeface="Arial" panose="020B0604020202020204" pitchFamily="34" charset="0"/>
              </a:rPr>
              <a:t> from a finite population of size </a:t>
            </a:r>
            <a:r>
              <a:rPr lang="en-US" i="1" u="sng" dirty="0">
                <a:solidFill>
                  <a:srgbClr val="003865"/>
                </a:solidFill>
                <a:cs typeface="Arial" panose="020B0604020202020204" pitchFamily="34" charset="0"/>
              </a:rPr>
              <a:t>N</a:t>
            </a:r>
            <a:r>
              <a:rPr lang="en-US" dirty="0">
                <a:solidFill>
                  <a:srgbClr val="003865"/>
                </a:solidFill>
                <a:cs typeface="Arial" panose="020B0604020202020204" pitchFamily="34" charset="0"/>
              </a:rPr>
              <a:t> is a sample selected such that each possible sample of size </a:t>
            </a:r>
            <a:r>
              <a:rPr lang="en-US" i="1" dirty="0">
                <a:solidFill>
                  <a:srgbClr val="003865"/>
                </a:solidFill>
                <a:cs typeface="Arial" panose="020B0604020202020204" pitchFamily="34" charset="0"/>
              </a:rPr>
              <a:t>n</a:t>
            </a:r>
            <a:r>
              <a:rPr lang="en-US" dirty="0">
                <a:solidFill>
                  <a:srgbClr val="003865"/>
                </a:solidFill>
                <a:cs typeface="Arial" panose="020B0604020202020204" pitchFamily="34" charset="0"/>
              </a:rPr>
              <a:t> has the same probability of being selected.</a:t>
            </a:r>
          </a:p>
        </p:txBody>
      </p:sp>
    </p:spTree>
    <p:extLst>
      <p:ext uri="{BB962C8B-B14F-4D97-AF65-F5344CB8AC3E}">
        <p14:creationId xmlns:p14="http://schemas.microsoft.com/office/powerpoint/2010/main" val="261750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dirty="0"/>
              <a:t>Sampling from a Finite Population (2 of 4)</a:t>
            </a:r>
            <a:endParaRPr lang="en-IN" dirty="0"/>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r>
              <a:rPr lang="en-US" dirty="0">
                <a:solidFill>
                  <a:srgbClr val="003865"/>
                </a:solidFill>
                <a:cs typeface="Arial" panose="020B0604020202020204" pitchFamily="34" charset="0"/>
              </a:rPr>
              <a:t>In large sampling projects, computer-generated </a:t>
            </a:r>
            <a:r>
              <a:rPr lang="en-US" u="sng" dirty="0">
                <a:solidFill>
                  <a:srgbClr val="003865"/>
                </a:solidFill>
                <a:cs typeface="Arial" panose="020B0604020202020204" pitchFamily="34" charset="0"/>
              </a:rPr>
              <a:t>random numbers</a:t>
            </a:r>
            <a:r>
              <a:rPr lang="en-US" dirty="0">
                <a:solidFill>
                  <a:srgbClr val="003865"/>
                </a:solidFill>
                <a:cs typeface="Arial" panose="020B0604020202020204" pitchFamily="34" charset="0"/>
              </a:rPr>
              <a:t> are often used to automate the sample selection process.</a:t>
            </a:r>
          </a:p>
        </p:txBody>
      </p:sp>
    </p:spTree>
    <p:extLst>
      <p:ext uri="{BB962C8B-B14F-4D97-AF65-F5344CB8AC3E}">
        <p14:creationId xmlns:p14="http://schemas.microsoft.com/office/powerpoint/2010/main" val="112480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4177-0BD9-4898-9A8D-8C51054C3346}"/>
              </a:ext>
            </a:extLst>
          </p:cNvPr>
          <p:cNvSpPr>
            <a:spLocks noGrp="1"/>
          </p:cNvSpPr>
          <p:nvPr>
            <p:ph type="title"/>
          </p:nvPr>
        </p:nvSpPr>
        <p:spPr/>
        <p:txBody>
          <a:bodyPr/>
          <a:lstStyle/>
          <a:p>
            <a:r>
              <a:rPr lang="en-US" dirty="0"/>
              <a:t>Sampling from a Finite Population (3 of 4)</a:t>
            </a:r>
            <a:endParaRPr lang="en-IN" dirty="0"/>
          </a:p>
        </p:txBody>
      </p:sp>
      <p:sp>
        <p:nvSpPr>
          <p:cNvPr id="3" name="Content Placeholder 2">
            <a:extLst>
              <a:ext uri="{FF2B5EF4-FFF2-40B4-BE49-F238E27FC236}">
                <a16:creationId xmlns:a16="http://schemas.microsoft.com/office/drawing/2014/main" id="{15B774B7-4D4B-4FB4-BEF7-BC7E3835E349}"/>
              </a:ext>
            </a:extLst>
          </p:cNvPr>
          <p:cNvSpPr>
            <a:spLocks noGrp="1"/>
          </p:cNvSpPr>
          <p:nvPr>
            <p:ph idx="1"/>
          </p:nvPr>
        </p:nvSpPr>
        <p:spPr/>
        <p:txBody>
          <a:bodyPr/>
          <a:lstStyle/>
          <a:p>
            <a:pPr marL="0" indent="0">
              <a:buNone/>
            </a:pPr>
            <a:r>
              <a:rPr lang="en-IN" b="1" u="sng" dirty="0"/>
              <a:t>Example</a:t>
            </a:r>
            <a:r>
              <a:rPr lang="en-IN" dirty="0"/>
              <a:t>: National Baseball League teams</a:t>
            </a:r>
          </a:p>
          <a:p>
            <a:pPr marL="0" indent="0">
              <a:spcBef>
                <a:spcPts val="1800"/>
              </a:spcBef>
              <a:buNone/>
            </a:pPr>
            <a:r>
              <a:rPr lang="en-IN" dirty="0"/>
              <a:t>There are 15 teams that played in the 2019 National Baseball League. Suppose we want to select a simple random sample of 5 teams to conduct in-depth interviews about how they manage their minor legal franchises.</a:t>
            </a:r>
          </a:p>
        </p:txBody>
      </p:sp>
    </p:spTree>
    <p:extLst>
      <p:ext uri="{BB962C8B-B14F-4D97-AF65-F5344CB8AC3E}">
        <p14:creationId xmlns:p14="http://schemas.microsoft.com/office/powerpoint/2010/main" val="37458481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FULL TEXT TEMPLATE MASTER" val="7pb33sBP"/>
  <p:tag name="ARTICULATE_DESIGN_ID_FULL TEXT TEMPLATE MASTER (CONT.)" val="V3Eg5WUK"/>
  <p:tag name="ARTICULATE_DESIGN_ID_OPTIMIZED TEMPLATE MASTER" val="rzwWCka7"/>
  <p:tag name="ARTICULATE_DESIGN_ID_OPTIMIZED TEMPLATE MASTER (CONT.)" val="klKJ3eZ5"/>
  <p:tag name="ARTICULATE_SLIDE_COUNT" val="3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ptimized Template Master (cont.)">
  <a:themeElements>
    <a:clrScheme name="TSA">
      <a:dk1>
        <a:srgbClr val="53565A"/>
      </a:dk1>
      <a:lt1>
        <a:srgbClr val="FFFFFF"/>
      </a:lt1>
      <a:dk2>
        <a:srgbClr val="003865"/>
      </a:dk2>
      <a:lt2>
        <a:srgbClr val="E7E6E6"/>
      </a:lt2>
      <a:accent1>
        <a:srgbClr val="003865"/>
      </a:accent1>
      <a:accent2>
        <a:srgbClr val="A7A8AA"/>
      </a:accent2>
      <a:accent3>
        <a:srgbClr val="53565A"/>
      </a:accent3>
      <a:accent4>
        <a:srgbClr val="A6192E"/>
      </a:accent4>
      <a:accent5>
        <a:srgbClr val="006BA6"/>
      </a:accent5>
      <a:accent6>
        <a:srgbClr val="658D1B"/>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CFA8FA2C-1F1B-46EC-B7B9-70B8E770E37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E7F8E047CD1B4B8080E0C6917854E6" ma:contentTypeVersion="7" ma:contentTypeDescription="Create a new document." ma:contentTypeScope="" ma:versionID="27df2ae6dc0b8c223b8a07cc87f9d657">
  <xsd:schema xmlns:xsd="http://www.w3.org/2001/XMLSchema" xmlns:xs="http://www.w3.org/2001/XMLSchema" xmlns:p="http://schemas.microsoft.com/office/2006/metadata/properties" xmlns:ns2="cb2c73f9-b1ae-4d74-94e3-1ed1189efdaa" xmlns:ns3="aeb4a7c9-bc69-4a98-84ec-5a35baeb84bb" targetNamespace="http://schemas.microsoft.com/office/2006/metadata/properties" ma:root="true" ma:fieldsID="8010f79f02ff6c689f47b29fbf6af0bc" ns2:_="" ns3:_="">
    <xsd:import namespace="cb2c73f9-b1ae-4d74-94e3-1ed1189efdaa"/>
    <xsd:import namespace="aeb4a7c9-bc69-4a98-84ec-5a35baeb84bb"/>
    <xsd:element name="properties">
      <xsd:complexType>
        <xsd:sequence>
          <xsd:element name="documentManagement">
            <xsd:complexType>
              <xsd:all>
                <xsd:element ref="ns2:MediaServiceMetadata" minOccurs="0"/>
                <xsd:element ref="ns2:MediaServiceFastMetadata" minOccurs="0"/>
                <xsd:element ref="ns2:Doc_x0020_Type"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2c73f9-b1ae-4d74-94e3-1ed1189efd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_x0020_Type" ma:index="10" nillable="true" ma:displayName="Doc Type" ma:format="Dropdown" ma:internalName="Doc_x0020_Type">
      <xsd:simpleType>
        <xsd:restriction base="dms:Choice">
          <xsd:enumeration value="1-pager Checklist"/>
          <xsd:enumeration value="Checklist"/>
          <xsd:enumeration value="Email template"/>
          <xsd:enumeration value="Example"/>
          <xsd:enumeration value="FAQ"/>
          <xsd:enumeration value="Standards/Guidelines"/>
          <xsd:enumeration value="Instructions/How to"/>
          <xsd:enumeration value="Policy"/>
          <xsd:enumeration value="Presentation"/>
          <xsd:enumeration value="Process"/>
          <xsd:enumeration value="Quick Guide / JobAid"/>
          <xsd:enumeration value="Reference"/>
          <xsd:enumeration value="Template"/>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b4a7c9-bc69-4a98-84ec-5a35baeb84b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_x0020_Type xmlns="cb2c73f9-b1ae-4d74-94e3-1ed1189efdaa">Template</Doc_x0020_Type>
    <SharedWithUsers xmlns="aeb4a7c9-bc69-4a98-84ec-5a35baeb84bb">
      <UserInfo>
        <DisplayName/>
        <AccountId xsi:nil="true"/>
        <AccountType/>
      </UserInfo>
    </SharedWithUsers>
  </documentManagement>
</p:properties>
</file>

<file path=customXml/itemProps1.xml><?xml version="1.0" encoding="utf-8"?>
<ds:datastoreItem xmlns:ds="http://schemas.openxmlformats.org/officeDocument/2006/customXml" ds:itemID="{DE477A34-EE8A-47F8-8EB6-D81353830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2c73f9-b1ae-4d74-94e3-1ed1189efdaa"/>
    <ds:schemaRef ds:uri="aeb4a7c9-bc69-4a98-84ec-5a35baeb84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3.xml><?xml version="1.0" encoding="utf-8"?>
<ds:datastoreItem xmlns:ds="http://schemas.openxmlformats.org/officeDocument/2006/customXml" ds:itemID="{BA9BA192-EF86-48DF-982C-2C526A268392}">
  <ds:schemaRefs>
    <ds:schemaRef ds:uri="http://purl.org/dc/terms/"/>
    <ds:schemaRef ds:uri="http://schemas.microsoft.com/office/infopath/2007/PartnerControls"/>
    <ds:schemaRef ds:uri="http://schemas.microsoft.com/office/2006/metadata/properties"/>
    <ds:schemaRef ds:uri="aeb4a7c9-bc69-4a98-84ec-5a35baeb84bb"/>
    <ds:schemaRef ds:uri="http://schemas.microsoft.com/office/2006/documentManagement/types"/>
    <ds:schemaRef ds:uri="http://purl.org/dc/elements/1.1/"/>
    <ds:schemaRef ds:uri="cb2c73f9-b1ae-4d74-94e3-1ed1189efdaa"/>
    <ds:schemaRef ds:uri="http://purl.org/dc/dcmitype/"/>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Lecture Slide Template_062119</Template>
  <TotalTime>6813</TotalTime>
  <Words>2793</Words>
  <Application>Microsoft Office PowerPoint</Application>
  <PresentationFormat>Widescreen</PresentationFormat>
  <Paragraphs>420</Paragraphs>
  <Slides>55</Slides>
  <Notes>2</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68" baseType="lpstr">
      <vt:lpstr>Arial</vt:lpstr>
      <vt:lpstr>Calibri</vt:lpstr>
      <vt:lpstr>Calibri Light</vt:lpstr>
      <vt:lpstr>Cambria Math</vt:lpstr>
      <vt:lpstr>Courier New</vt:lpstr>
      <vt:lpstr>Google Sans</vt:lpstr>
      <vt:lpstr>Lato Extended</vt:lpstr>
      <vt:lpstr>Monotype Sorts</vt:lpstr>
      <vt:lpstr>Wingdings</vt:lpstr>
      <vt:lpstr>Optimized Template Master</vt:lpstr>
      <vt:lpstr>Custom Design</vt:lpstr>
      <vt:lpstr>Optimized Template Master (cont.)</vt:lpstr>
      <vt:lpstr>Equation</vt:lpstr>
      <vt:lpstr>CoB191:  Business Analytics I</vt:lpstr>
      <vt:lpstr>Analytics</vt:lpstr>
      <vt:lpstr>Chapter 7 Sampling and Sampling Distributions</vt:lpstr>
      <vt:lpstr>Introduction (1 of 2)</vt:lpstr>
      <vt:lpstr>Introduction (2 of 2)</vt:lpstr>
      <vt:lpstr>Selecting a Sample</vt:lpstr>
      <vt:lpstr>Sampling from a Finite Population (1 of 4)</vt:lpstr>
      <vt:lpstr>Sampling from a Finite Population (2 of 4)</vt:lpstr>
      <vt:lpstr>Sampling from a Finite Population (3 of 4)</vt:lpstr>
      <vt:lpstr>Sampling from a Finite Population (4 of 4)</vt:lpstr>
      <vt:lpstr>Sampling from a Finite Population Using Excel (1 of 4)</vt:lpstr>
      <vt:lpstr>Sampling from a Finite Population Using Excel (2 of 4)</vt:lpstr>
      <vt:lpstr>Sampling from Finite Population Using Excel (3 of 4)</vt:lpstr>
      <vt:lpstr>Sampling from Finite Population Using  Excel (4 of 4)</vt:lpstr>
      <vt:lpstr>Sampling from an Infinite Population (1 of 3)</vt:lpstr>
      <vt:lpstr>Sampling from an Infinite Population (2 of 3)</vt:lpstr>
      <vt:lpstr>Sampling from an Infinite Population (3 of 3)</vt:lpstr>
      <vt:lpstr>Practical Advice</vt:lpstr>
      <vt:lpstr>Other Sampling Methods</vt:lpstr>
      <vt:lpstr>Point Estimation (1 of 5)</vt:lpstr>
      <vt:lpstr>Point Estimation (2 of 5)</vt:lpstr>
      <vt:lpstr>Point Estimation (3 of 5)</vt:lpstr>
      <vt:lpstr>Point Estimation (4 of 5)</vt:lpstr>
      <vt:lpstr>Point Estimation (5 of 5)</vt:lpstr>
      <vt:lpstr>Summary of Point Estimates Obtained from a Simple Random Sample</vt:lpstr>
      <vt:lpstr>Sampling Distribution of "x"  ̅ (1 of 13)</vt:lpstr>
      <vt:lpstr>Sampling Distribution of "x"  ̅ (2 of 13)</vt:lpstr>
      <vt:lpstr>Sampling Distribution of "x"  ̅ (3 of 13)</vt:lpstr>
      <vt:lpstr>Sampling Distribution of "x"  ̅ (4 of 13)</vt:lpstr>
      <vt:lpstr>Sampling Distribution of "x"  ̅  (5 of 13)</vt:lpstr>
      <vt:lpstr>Sampling Distribution of "x"  ̅ (6 of 13)</vt:lpstr>
      <vt:lpstr>Central Limit Theorem</vt:lpstr>
      <vt:lpstr>Central Limit Theorem</vt:lpstr>
      <vt:lpstr>Sampling Distribution of "x"  ̅ (7 of 13)</vt:lpstr>
      <vt:lpstr>Sampling Distribution of "x"  ̅ (8 of 13)</vt:lpstr>
      <vt:lpstr>Sampling Distribution of "x"  ̅ (9 of 13)</vt:lpstr>
      <vt:lpstr>Sampling Distribution of "x"  ̅ (10 of 13)</vt:lpstr>
      <vt:lpstr>Sampling Distribution of "x"  ̅ (11 of 13)</vt:lpstr>
      <vt:lpstr>Sampling Distribution of "x"  ̅ (12 of 13)</vt:lpstr>
      <vt:lpstr>Sampling Distribution of "x"  ̅ (13 of 13)</vt:lpstr>
      <vt:lpstr>Relationship Between the Sample Size and the Sampling Distribution of "x"  ̅ (1 of 4)</vt:lpstr>
      <vt:lpstr>Relationship Between the Sample Size and the Sampling Distribution of "x"  ̅ (2 of 4)</vt:lpstr>
      <vt:lpstr>Relationship Between the Sample Size and the Sampling Distribution of "x"  ̅ (3 of 4)</vt:lpstr>
      <vt:lpstr>Relationship Between the Sample Size and the Sampling Distribution of "x"  ̅ (4 of 4)</vt:lpstr>
      <vt:lpstr>Sampling Distribution of "p"  ̅ (1 of 9)</vt:lpstr>
      <vt:lpstr>Sampling Distribution of "p"  ̅ (2 of 9)</vt:lpstr>
      <vt:lpstr>Sampling Distribution of "p"  ̅ (3 of 9)</vt:lpstr>
      <vt:lpstr>Sampling Distribution of "p"  ̅ (4 of 9)</vt:lpstr>
      <vt:lpstr>Sampling Distribution of "p"  ̅ (5 of 9)</vt:lpstr>
      <vt:lpstr>Sampling Distribution of "p"  ̅ (6 of 9)</vt:lpstr>
      <vt:lpstr>Sampling Distribution of "p"  ̅ (7 of 9)</vt:lpstr>
      <vt:lpstr>Using Excel for the Sampling Distribution of "p"  ̅</vt:lpstr>
      <vt:lpstr>Sampling Distribution of "p"  ̅ (8 of 9)</vt:lpstr>
      <vt:lpstr>Sampling Distribution of "p"  ̅ (9 of 9)</vt:lpstr>
      <vt:lpstr>End of Chapter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Kimberley Grove</dc:creator>
  <cp:lastModifiedBy>Teymourian, Ehsan - teymouex</cp:lastModifiedBy>
  <cp:revision>393</cp:revision>
  <cp:lastPrinted>2016-10-03T15:29:39Z</cp:lastPrinted>
  <dcterms:created xsi:type="dcterms:W3CDTF">2019-06-24T15:48:12Z</dcterms:created>
  <dcterms:modified xsi:type="dcterms:W3CDTF">2025-04-02T14:56:46Z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0x0101000FE7F8E047CD1B4B8080E0C6917854E6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ArticulateGUID">
    <vt:lpwstr>DA3FD099-5DDC-49B7-BC70-6C2871AE2813</vt:lpwstr>
  </property>
  <property fmtid="{D5CDD505-2E9C-101B-9397-08002B2CF9AE}" pid="13" name="ArticulatePath">
    <vt:lpwstr>Presentation3</vt:lpwstr>
  </property>
</Properties>
</file>